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_rels/presentation.xml.rels" ContentType="application/vnd.openxmlformats-package.relationships+xml"/>
  <Override PartName="/ppt/media/image3.png" ContentType="image/png"/>
  <Override PartName="/ppt/media/image4.png" ContentType="image/png"/>
  <Override PartName="/ppt/media/image1.png" ContentType="image/png"/>
  <Override PartName="/ppt/media/image5.png" ContentType="image/png"/>
  <Override PartName="/ppt/media/image2.png" ContentType="image/png"/>
  <Override PartName="/ppt/slideLayouts/slideLayout14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_rels/slideLayout16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12.xml.rels" ContentType="application/vnd.openxmlformats-package.relationships+xml"/>
  <Override PartName="/ppt/slideLayouts/slideLayout2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8.xml" ContentType="application/vnd.openxmlformats-officedocument.presentationml.slideLayout+xml"/>
  <Override PartName="/ppt/charts/chart4.xml" ContentType="application/vnd.openxmlformats-officedocument.drawingml.chart+xml"/>
  <Override PartName="/ppt/charts/chart1.xml" ContentType="application/vnd.openxmlformats-officedocument.drawingml.chart+xml"/>
  <Override PartName="/ppt/charts/chart5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18.xml" ContentType="application/vnd.openxmlformats-officedocument.presentationml.slide+xml"/>
  <Override PartName="/ppt/slides/slide14.xml" ContentType="application/vnd.openxmlformats-officedocument.presentationml.slide+xml"/>
  <Override PartName="/ppt/slides/slide7.xml" ContentType="application/vnd.openxmlformats-officedocument.presentationml.slide+xml"/>
  <Override PartName="/ppt/slides/slide10.xml" ContentType="application/vnd.openxmlformats-officedocument.presentationml.slide+xml"/>
  <Override PartName="/ppt/slides/slide3.xml" ContentType="application/vnd.openxmlformats-officedocument.presentationml.slide+xml"/>
  <Override PartName="/ppt/slides/slide21.xml" ContentType="application/vnd.openxmlformats-officedocument.presentationml.slide+xml"/>
  <Override PartName="/ppt/slides/slide19.xml" ContentType="application/vnd.openxmlformats-officedocument.presentationml.slide+xml"/>
  <Override PartName="/ppt/slides/slide15.xml" ContentType="application/vnd.openxmlformats-officedocument.presentationml.slide+xml"/>
  <Override PartName="/ppt/slides/slide8.xml" ContentType="application/vnd.openxmlformats-officedocument.presentationml.slide+xml"/>
  <Override PartName="/ppt/slides/slide11.xml" ContentType="application/vnd.openxmlformats-officedocument.presentationml.slide+xml"/>
  <Override PartName="/ppt/slides/slide4.xml" ContentType="application/vnd.openxmlformats-officedocument.presentationml.slide+xml"/>
  <Override PartName="/ppt/slides/slide16.xml" ContentType="application/vnd.openxmlformats-officedocument.presentationml.slide+xml"/>
  <Override PartName="/ppt/slides/slide9.xml" ContentType="application/vnd.openxmlformats-officedocument.presentationml.slide+xml"/>
  <Override PartName="/ppt/slides/slide12.xml" ContentType="application/vnd.openxmlformats-officedocument.presentationml.slide+xml"/>
  <Override PartName="/ppt/slides/slide5.xml" ContentType="application/vnd.openxmlformats-officedocument.presentationml.slide+xml"/>
  <Override PartName="/ppt/slides/slide1.xml" ContentType="application/vnd.openxmlformats-officedocument.presentationml.slide+xml"/>
  <Override PartName="/ppt/slides/slide17.xml" ContentType="application/vnd.openxmlformats-officedocument.presentationml.slide+xml"/>
  <Override PartName="/ppt/slides/_rels/slide5.xml.rels" ContentType="application/vnd.openxmlformats-package.relationships+xml"/>
  <Override PartName="/ppt/slides/_rels/slide13.xml.rels" ContentType="application/vnd.openxmlformats-package.relationships+xml"/>
  <Override PartName="/ppt/slides/_rels/slide17.xml.rels" ContentType="application/vnd.openxmlformats-package.relationships+xml"/>
  <Override PartName="/ppt/slides/_rels/slide4.xml.rels" ContentType="application/vnd.openxmlformats-package.relationships+xml"/>
  <Override PartName="/ppt/slides/_rels/slide12.xml.rels" ContentType="application/vnd.openxmlformats-package.relationships+xml"/>
  <Override PartName="/ppt/slides/_rels/slide16.xml.rels" ContentType="application/vnd.openxmlformats-package.relationships+xml"/>
  <Override PartName="/ppt/slides/_rels/slide11.xml.rels" ContentType="application/vnd.openxmlformats-package.relationships+xml"/>
  <Override PartName="/ppt/slides/_rels/slide15.xml.rels" ContentType="application/vnd.openxmlformats-package.relationships+xml"/>
  <Override PartName="/ppt/slides/_rels/slide10.xml.rels" ContentType="application/vnd.openxmlformats-package.relationships+xml"/>
  <Override PartName="/ppt/slides/_rels/slide14.xml.rels" ContentType="application/vnd.openxmlformats-package.relationships+xml"/>
  <Override PartName="/ppt/slides/_rels/slide9.xml.rels" ContentType="application/vnd.openxmlformats-package.relationships+xml"/>
  <Override PartName="/ppt/slides/_rels/slide8.xml.rels" ContentType="application/vnd.openxmlformats-package.relationships+xml"/>
  <Override PartName="/ppt/slides/_rels/slide21.xml.rels" ContentType="application/vnd.openxmlformats-package.relationships+xml"/>
  <Override PartName="/ppt/slides/_rels/slide3.xml.rels" ContentType="application/vnd.openxmlformats-package.relationships+xml"/>
  <Override PartName="/ppt/slides/_rels/slide7.xml.rels" ContentType="application/vnd.openxmlformats-package.relationships+xml"/>
  <Override PartName="/ppt/slides/_rels/slide20.xml.rels" ContentType="application/vnd.openxmlformats-package.relationships+xml"/>
  <Override PartName="/ppt/slides/_rels/slide19.xml.rels" ContentType="application/vnd.openxmlformats-package.relationships+xml"/>
  <Override PartName="/ppt/slides/_rels/slide2.xml.rels" ContentType="application/vnd.openxmlformats-package.relationships+xml"/>
  <Override PartName="/ppt/slides/_rels/slide6.xml.rels" ContentType="application/vnd.openxmlformats-package.relationships+xml"/>
  <Override PartName="/ppt/slides/_rels/slide18.xml.rels" ContentType="application/vnd.openxmlformats-package.relationships+xml"/>
  <Override PartName="/ppt/slides/_rels/slide1.xml.rels" ContentType="application/vnd.openxmlformats-package.relationships+xml"/>
  <Override PartName="/ppt/slides/slide13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2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>
  <p:sldMasterIdLst>
    <p:sldMasterId id="2147483648" r:id="rId2"/>
    <p:sldMasterId id="2147483661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</p:sldIdLst>
  <p:sldSz cx="12192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slide" Target="slides/slide12.xml"/><Relationship Id="rId16" Type="http://schemas.openxmlformats.org/officeDocument/2006/relationships/slide" Target="slides/slide13.xml"/><Relationship Id="rId17" Type="http://schemas.openxmlformats.org/officeDocument/2006/relationships/slide" Target="slides/slide14.xml"/><Relationship Id="rId18" Type="http://schemas.openxmlformats.org/officeDocument/2006/relationships/slide" Target="slides/slide15.xml"/><Relationship Id="rId19" Type="http://schemas.openxmlformats.org/officeDocument/2006/relationships/slide" Target="slides/slide16.xml"/><Relationship Id="rId20" Type="http://schemas.openxmlformats.org/officeDocument/2006/relationships/slide" Target="slides/slide17.xml"/><Relationship Id="rId21" Type="http://schemas.openxmlformats.org/officeDocument/2006/relationships/slide" Target="slides/slide18.xml"/><Relationship Id="rId22" Type="http://schemas.openxmlformats.org/officeDocument/2006/relationships/slide" Target="slides/slide19.xml"/><Relationship Id="rId23" Type="http://schemas.openxmlformats.org/officeDocument/2006/relationships/slide" Target="slides/slide20.xml"/><Relationship Id="rId24" Type="http://schemas.openxmlformats.org/officeDocument/2006/relationships/slide" Target="slides/slide21.xml"/>
</Relationships>
</file>

<file path=ppt/charts/chart1.xml><?xml version="1.0" encoding="utf-8"?>
<c:chartSpace xmlns:a="http://schemas.openxmlformats.org/drawingml/2006/main" xmlns:c="http://schemas.openxmlformats.org/drawingml/2006/chart" xmlns:r="http://schemas.openxmlformats.org/officeDocument/2006/relationships">
  <c:lang val="en-US"/>
  <c:chart>
    <c:title>
      <c:tx>
        <c:rich>
          <a:bodyPr/>
          <a:lstStyle/>
          <a:p>
            <a:pPr>
              <a:defRPr/>
            </a:pPr>
            <a:r>
              <a:rPr b="1" sz="2879">
                <a:solidFill>
                  <a:srgbClr val="808080"/>
                </a:solidFill>
                <a:latin typeface="Calibri Light"/>
              </a:rPr>
              <a:t>Sričių lygiai 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label 1</c:f>
              <c:strCache>
                <c:ptCount val="1"/>
                <c:pt idx="0">
                  <c:v>Lygis</c:v>
                </c:pt>
              </c:strCache>
            </c:strRef>
          </c:tx>
          <c:spPr>
            <a:solidFill>
              <a:srgbClr val="5b9bd5"/>
            </a:solidFill>
            <a:ln>
              <a:noFill/>
            </a:ln>
          </c:spPr>
          <c:cat>
            <c:strRef>
              <c:f>categories</c:f>
              <c:strCache>
                <c:ptCount val="4"/>
                <c:pt idx="0">
                  <c:v>1 sritis. Rezultatai</c:v>
                </c:pt>
                <c:pt idx="1">
                  <c:v>2 sritis. Ugdymas(is) ir mokinių patirtys</c:v>
                </c:pt>
                <c:pt idx="2">
                  <c:v>3 sritis. Ugdymo aplinkos</c:v>
                </c:pt>
                <c:pt idx="3">
                  <c:v>4 sritis. Lyderystė ir vadyba</c:v>
                </c:pt>
              </c:strCache>
            </c:strRef>
          </c:cat>
          <c:val>
            <c:numRef>
              <c:f>0</c:f>
              <c:numCache>
                <c:formatCode>General</c:formatCode>
                <c:ptCount val="4"/>
                <c:pt idx="0">
                  <c:v>2.95</c:v>
                </c:pt>
                <c:pt idx="1">
                  <c:v>3.26</c:v>
                </c:pt>
                <c:pt idx="2">
                  <c:v>3.29</c:v>
                </c:pt>
                <c:pt idx="3">
                  <c:v>3.21</c:v>
                </c:pt>
              </c:numCache>
            </c:numRef>
          </c:val>
        </c:ser>
        <c:gapWidth val="267"/>
        <c:axId val="2195"/>
        <c:axId val="27033"/>
      </c:barChart>
      <c:catAx>
        <c:axId val="2195"/>
        <c:scaling>
          <c:orientation val="minMax"/>
        </c:scaling>
        <c:delete val="1"/>
        <c:axPos val="b"/>
        <c:majorTickMark val="out"/>
        <c:minorTickMark val="none"/>
        <c:tickLblPos val="nextTo"/>
        <c:spPr>
          <a:ln w="6480">
            <a:solidFill>
              <a:srgbClr val="8b8b8b"/>
            </a:solidFill>
            <a:round/>
          </a:ln>
        </c:spPr>
        <c:crossAx val="27033"/>
        <c:crossesAt val="0"/>
        <c:auto val="1"/>
        <c:lblAlgn val="ctr"/>
        <c:lblOffset val="100"/>
      </c:catAx>
      <c:valAx>
        <c:axId val="27033"/>
        <c:scaling>
          <c:orientation val="minMax"/>
        </c:scaling>
        <c:delete val="1"/>
        <c:axPos val="l"/>
        <c:majorTickMark val="out"/>
        <c:minorTickMark val="none"/>
        <c:tickLblPos val="nextTo"/>
        <c:spPr>
          <a:ln w="6480">
            <a:solidFill>
              <a:srgbClr val="8b8b8b"/>
            </a:solidFill>
            <a:round/>
          </a:ln>
        </c:spPr>
        <c:crossAx val="2195"/>
        <c:crossesAt val="0"/>
      </c:valAx>
      <c:spPr>
        <a:ln>
          <a:noFill/>
        </a:ln>
      </c:spPr>
    </c:plotArea>
    <c:plotVisOnly val="1"/>
  </c:chart>
  <c:spPr>
    <a:solidFill>
      <a:srgbClr val="ffffff"/>
    </a:solidFill>
    <a:ln w="9360">
      <a:solidFill>
        <a:srgbClr val="d9d9d9"/>
      </a:solidFill>
      <a:round/>
    </a:ln>
  </c:spPr>
</c:chartSpace>
</file>

<file path=ppt/charts/chart2.xml><?xml version="1.0" encoding="utf-8"?>
<c:chartSpace xmlns:a="http://schemas.openxmlformats.org/drawingml/2006/main" xmlns:c="http://schemas.openxmlformats.org/drawingml/2006/chart" xmlns:r="http://schemas.openxmlformats.org/officeDocument/2006/relationships">
  <c:lang val="en-US"/>
  <c:chart>
    <c:title>
      <c:tx>
        <c:rich>
          <a:bodyPr/>
          <a:lstStyle/>
          <a:p>
            <a:pPr>
              <a:defRPr/>
            </a:pPr>
            <a:r>
              <a:rPr b="1" sz="2879">
                <a:solidFill>
                  <a:srgbClr val="808080"/>
                </a:solidFill>
                <a:latin typeface="Calibri Light"/>
              </a:rPr>
              <a:t>Rezultatai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spPr>
            <a:solidFill>
              <a:srgbClr val="5b9bd5"/>
            </a:solidFill>
            <a:ln>
              <a:noFill/>
            </a:ln>
          </c:spPr>
          <c:cat>
            <c:strRef>
              <c:f>categories</c:f>
              <c:strCache>
                <c:ptCount val="2"/>
                <c:pt idx="0">
                  <c:v>1.1. Asmenybės branda</c:v>
                </c:pt>
                <c:pt idx="1">
                  <c:v>1.2. Pasiekimai ir pažanga</c:v>
                </c:pt>
              </c:strCache>
            </c:strRef>
          </c:cat>
          <c:val>
            <c:numRef>
              <c:f>0</c:f>
              <c:numCache>
                <c:formatCode>General</c:formatCode>
                <c:ptCount val="2"/>
                <c:pt idx="0">
                  <c:v>2.65</c:v>
                </c:pt>
                <c:pt idx="1">
                  <c:v>3.1</c:v>
                </c:pt>
              </c:numCache>
            </c:numRef>
          </c:val>
        </c:ser>
        <c:gapWidth val="267"/>
        <c:axId val="25572"/>
        <c:axId val="22689"/>
      </c:barChart>
      <c:catAx>
        <c:axId val="25572"/>
        <c:scaling>
          <c:orientation val="minMax"/>
        </c:scaling>
        <c:delete val="1"/>
        <c:axPos val="b"/>
        <c:majorTickMark val="out"/>
        <c:minorTickMark val="none"/>
        <c:tickLblPos val="nextTo"/>
        <c:spPr>
          <a:ln w="6480">
            <a:solidFill>
              <a:srgbClr val="8b8b8b"/>
            </a:solidFill>
            <a:round/>
          </a:ln>
        </c:spPr>
        <c:crossAx val="22689"/>
        <c:crossesAt val="0"/>
        <c:auto val="1"/>
        <c:lblAlgn val="ctr"/>
        <c:lblOffset val="100"/>
      </c:catAx>
      <c:valAx>
        <c:axId val="22689"/>
        <c:scaling>
          <c:orientation val="minMax"/>
        </c:scaling>
        <c:delete val="1"/>
        <c:axPos val="l"/>
        <c:majorTickMark val="out"/>
        <c:minorTickMark val="none"/>
        <c:tickLblPos val="nextTo"/>
        <c:spPr>
          <a:ln w="6480">
            <a:solidFill>
              <a:srgbClr val="8b8b8b"/>
            </a:solidFill>
            <a:round/>
          </a:ln>
        </c:spPr>
        <c:crossAx val="25572"/>
        <c:crossesAt val="0"/>
      </c:valAx>
      <c:spPr>
        <a:ln>
          <a:noFill/>
        </a:ln>
      </c:spPr>
    </c:plotArea>
    <c:plotVisOnly val="1"/>
  </c:chart>
  <c:spPr>
    <a:solidFill>
      <a:srgbClr val="ffffff"/>
    </a:solidFill>
    <a:ln w="9360">
      <a:solidFill>
        <a:srgbClr val="d9d9d9"/>
      </a:solidFill>
      <a:round/>
    </a:ln>
  </c:spPr>
</c:chartSpace>
</file>

<file path=ppt/charts/chart3.xml><?xml version="1.0" encoding="utf-8"?>
<c:chartSpace xmlns:a="http://schemas.openxmlformats.org/drawingml/2006/main" xmlns:c="http://schemas.openxmlformats.org/drawingml/2006/chart" xmlns:r="http://schemas.openxmlformats.org/officeDocument/2006/relationships">
  <c:lang val="en-US"/>
  <c:chart>
    <c:title>
      <c:tx>
        <c:rich>
          <a:bodyPr/>
          <a:lstStyle/>
          <a:p>
            <a:pPr>
              <a:defRPr/>
            </a:pPr>
            <a:r>
              <a:rPr b="1" sz="2879">
                <a:solidFill>
                  <a:srgbClr val="808080"/>
                </a:solidFill>
                <a:latin typeface="Calibri Light"/>
              </a:rPr>
              <a:t>Ugdymas(is) ir mokinių patirtys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spPr>
            <a:solidFill>
              <a:srgbClr val="5b9bd5"/>
            </a:solidFill>
            <a:ln>
              <a:noFill/>
            </a:ln>
          </c:spPr>
          <c:cat>
            <c:strRef>
              <c:f>categories</c:f>
              <c:strCache>
                <c:ptCount val="4"/>
                <c:pt idx="0">
                  <c:v>2.1. Ugdymo planavimas</c:v>
                </c:pt>
                <c:pt idx="1">
                  <c:v>2.2 Vadovavimas mokymuisi</c:v>
                </c:pt>
                <c:pt idx="2">
                  <c:v>2.3. Mokymosi patirtys</c:v>
                </c:pt>
                <c:pt idx="3">
                  <c:v>2.4.Vertinimas ugdant</c:v>
                </c:pt>
              </c:strCache>
            </c:strRef>
          </c:cat>
          <c:val>
            <c:numRef>
              <c:f>0</c:f>
              <c:numCache>
                <c:formatCode>General</c:formatCode>
                <c:ptCount val="4"/>
                <c:pt idx="0">
                  <c:v>3.45</c:v>
                </c:pt>
                <c:pt idx="1">
                  <c:v>3.13</c:v>
                </c:pt>
                <c:pt idx="2">
                  <c:v>3.1</c:v>
                </c:pt>
                <c:pt idx="3">
                  <c:v>3.25</c:v>
                </c:pt>
              </c:numCache>
            </c:numRef>
          </c:val>
        </c:ser>
        <c:gapWidth val="267"/>
        <c:axId val="23677"/>
        <c:axId val="17372"/>
      </c:barChart>
      <c:catAx>
        <c:axId val="23677"/>
        <c:scaling>
          <c:orientation val="minMax"/>
        </c:scaling>
        <c:delete val="1"/>
        <c:axPos val="b"/>
        <c:majorTickMark val="out"/>
        <c:minorTickMark val="none"/>
        <c:tickLblPos val="nextTo"/>
        <c:spPr>
          <a:ln w="6480">
            <a:solidFill>
              <a:srgbClr val="8b8b8b"/>
            </a:solidFill>
            <a:round/>
          </a:ln>
        </c:spPr>
        <c:crossAx val="17372"/>
        <c:crossesAt val="0"/>
        <c:auto val="1"/>
        <c:lblAlgn val="ctr"/>
        <c:lblOffset val="100"/>
      </c:catAx>
      <c:valAx>
        <c:axId val="17372"/>
        <c:scaling>
          <c:orientation val="minMax"/>
        </c:scaling>
        <c:delete val="1"/>
        <c:axPos val="l"/>
        <c:majorTickMark val="out"/>
        <c:minorTickMark val="none"/>
        <c:tickLblPos val="nextTo"/>
        <c:spPr>
          <a:ln w="6480">
            <a:solidFill>
              <a:srgbClr val="8b8b8b"/>
            </a:solidFill>
            <a:round/>
          </a:ln>
        </c:spPr>
        <c:crossAx val="23677"/>
        <c:crossesAt val="0"/>
      </c:valAx>
      <c:spPr>
        <a:ln>
          <a:noFill/>
        </a:ln>
      </c:spPr>
    </c:plotArea>
    <c:plotVisOnly val="1"/>
  </c:chart>
  <c:spPr>
    <a:solidFill>
      <a:srgbClr val="ffffff"/>
    </a:solidFill>
    <a:ln w="9360">
      <a:solidFill>
        <a:srgbClr val="d9d9d9"/>
      </a:solidFill>
      <a:round/>
    </a:ln>
  </c:spPr>
</c:chartSpace>
</file>

<file path=ppt/charts/chart4.xml><?xml version="1.0" encoding="utf-8"?>
<c:chartSpace xmlns:a="http://schemas.openxmlformats.org/drawingml/2006/main" xmlns:c="http://schemas.openxmlformats.org/drawingml/2006/chart" xmlns:r="http://schemas.openxmlformats.org/officeDocument/2006/relationships">
  <c:lang val="en-US"/>
  <c:chart>
    <c:title>
      <c:tx>
        <c:rich>
          <a:bodyPr/>
          <a:lstStyle/>
          <a:p>
            <a:pPr>
              <a:defRPr/>
            </a:pPr>
            <a:r>
              <a:rPr b="1" sz="2879">
                <a:solidFill>
                  <a:srgbClr val="808080"/>
                </a:solidFill>
                <a:latin typeface="Calibri Light"/>
              </a:rPr>
              <a:t>Ugdymo aplinkos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spPr>
            <a:solidFill>
              <a:srgbClr val="5b9bd5"/>
            </a:solidFill>
            <a:ln>
              <a:noFill/>
            </a:ln>
          </c:spPr>
          <c:cat>
            <c:strRef>
              <c:f>categories</c:f>
              <c:strCache>
                <c:ptCount val="2"/>
                <c:pt idx="0">
                  <c:v>3.1. Įgalinanti mokytis fizinė aplinka</c:v>
                </c:pt>
                <c:pt idx="1">
                  <c:v>3.2. Mokymasis be sienų</c:v>
                </c:pt>
              </c:strCache>
            </c:strRef>
          </c:cat>
          <c:val>
            <c:numRef>
              <c:f>0</c:f>
              <c:numCache>
                <c:formatCode>General</c:formatCode>
                <c:ptCount val="2"/>
                <c:pt idx="0">
                  <c:v>3.3</c:v>
                </c:pt>
                <c:pt idx="1">
                  <c:v>3.28</c:v>
                </c:pt>
              </c:numCache>
            </c:numRef>
          </c:val>
        </c:ser>
        <c:gapWidth val="267"/>
        <c:axId val="10586"/>
        <c:axId val="2245"/>
      </c:barChart>
      <c:catAx>
        <c:axId val="10586"/>
        <c:scaling>
          <c:orientation val="minMax"/>
        </c:scaling>
        <c:delete val="1"/>
        <c:axPos val="b"/>
        <c:majorTickMark val="out"/>
        <c:minorTickMark val="none"/>
        <c:tickLblPos val="nextTo"/>
        <c:spPr>
          <a:ln w="6480">
            <a:solidFill>
              <a:srgbClr val="8b8b8b"/>
            </a:solidFill>
            <a:round/>
          </a:ln>
        </c:spPr>
        <c:crossAx val="2245"/>
        <c:crossesAt val="0"/>
        <c:auto val="1"/>
        <c:lblAlgn val="ctr"/>
        <c:lblOffset val="100"/>
      </c:catAx>
      <c:valAx>
        <c:axId val="2245"/>
        <c:scaling>
          <c:orientation val="minMax"/>
        </c:scaling>
        <c:delete val="1"/>
        <c:axPos val="l"/>
        <c:majorTickMark val="out"/>
        <c:minorTickMark val="none"/>
        <c:tickLblPos val="nextTo"/>
        <c:spPr>
          <a:ln w="6480">
            <a:solidFill>
              <a:srgbClr val="8b8b8b"/>
            </a:solidFill>
            <a:round/>
          </a:ln>
        </c:spPr>
        <c:crossAx val="10586"/>
        <c:crossesAt val="0"/>
      </c:valAx>
      <c:spPr>
        <a:ln>
          <a:noFill/>
        </a:ln>
      </c:spPr>
    </c:plotArea>
    <c:plotVisOnly val="1"/>
  </c:chart>
  <c:spPr>
    <a:solidFill>
      <a:srgbClr val="ffffff"/>
    </a:solidFill>
    <a:ln w="9360">
      <a:solidFill>
        <a:srgbClr val="d9d9d9"/>
      </a:solidFill>
      <a:round/>
    </a:ln>
  </c:spPr>
</c:chartSpace>
</file>

<file path=ppt/charts/chart5.xml><?xml version="1.0" encoding="utf-8"?>
<c:chartSpace xmlns:a="http://schemas.openxmlformats.org/drawingml/2006/main" xmlns:c="http://schemas.openxmlformats.org/drawingml/2006/chart" xmlns:r="http://schemas.openxmlformats.org/officeDocument/2006/relationships">
  <c:lang val="en-US"/>
  <c:chart>
    <c:title>
      <c:tx>
        <c:rich>
          <a:bodyPr/>
          <a:lstStyle/>
          <a:p>
            <a:pPr>
              <a:defRPr/>
            </a:pPr>
            <a:r>
              <a:rPr b="1" sz="2879">
                <a:solidFill>
                  <a:srgbClr val="808080"/>
                </a:solidFill>
                <a:latin typeface="Calibri Light"/>
              </a:rPr>
              <a:t>Lyderystė ir vadyba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spPr>
            <a:solidFill>
              <a:srgbClr val="5b9bd5"/>
            </a:solidFill>
            <a:ln>
              <a:noFill/>
            </a:ln>
          </c:spPr>
          <c:cat>
            <c:strRef>
              <c:f>categories</c:f>
              <c:strCache>
                <c:ptCount val="3"/>
                <c:pt idx="0">
                  <c:v>4.1. Mokyklos valdymas</c:v>
                </c:pt>
                <c:pt idx="1">
                  <c:v>4.2. Mokymasis ir veikimas komandomis</c:v>
                </c:pt>
                <c:pt idx="2">
                  <c:v>4.3. Asmeninis meistriškumas</c:v>
                </c:pt>
              </c:strCache>
            </c:strRef>
          </c:cat>
          <c:val>
            <c:numRef>
              <c:f>0</c:f>
              <c:numCache>
                <c:formatCode>General</c:formatCode>
                <c:ptCount val="3"/>
                <c:pt idx="0">
                  <c:v>3.23</c:v>
                </c:pt>
                <c:pt idx="1">
                  <c:v>3.03</c:v>
                </c:pt>
                <c:pt idx="2">
                  <c:v>3.45</c:v>
                </c:pt>
              </c:numCache>
            </c:numRef>
          </c:val>
        </c:ser>
        <c:gapWidth val="267"/>
        <c:axId val="21187"/>
        <c:axId val="13369"/>
      </c:barChart>
      <c:catAx>
        <c:axId val="21187"/>
        <c:scaling>
          <c:orientation val="minMax"/>
        </c:scaling>
        <c:delete val="1"/>
        <c:axPos val="b"/>
        <c:majorTickMark val="out"/>
        <c:minorTickMark val="none"/>
        <c:tickLblPos val="nextTo"/>
        <c:spPr>
          <a:ln w="6480">
            <a:solidFill>
              <a:srgbClr val="8b8b8b"/>
            </a:solidFill>
            <a:round/>
          </a:ln>
        </c:spPr>
        <c:crossAx val="13369"/>
        <c:crossesAt val="0"/>
        <c:auto val="1"/>
        <c:lblAlgn val="ctr"/>
        <c:lblOffset val="100"/>
      </c:catAx>
      <c:valAx>
        <c:axId val="13369"/>
        <c:scaling>
          <c:orientation val="minMax"/>
        </c:scaling>
        <c:delete val="1"/>
        <c:axPos val="l"/>
        <c:majorTickMark val="out"/>
        <c:minorTickMark val="none"/>
        <c:tickLblPos val="nextTo"/>
        <c:spPr>
          <a:ln w="6480">
            <a:solidFill>
              <a:srgbClr val="8b8b8b"/>
            </a:solidFill>
            <a:round/>
          </a:ln>
        </c:spPr>
        <c:crossAx val="21187"/>
        <c:crossesAt val="0"/>
      </c:valAx>
      <c:spPr>
        <a:ln>
          <a:noFill/>
        </a:ln>
      </c:spPr>
    </c:plotArea>
    <c:plotVisOnly val="1"/>
  </c:chart>
  <c:spPr>
    <a:solidFill>
      <a:srgbClr val="ffffff"/>
    </a:solidFill>
    <a:ln w="9360">
      <a:solidFill>
        <a:srgbClr val="d9d9d9"/>
      </a:solidFill>
      <a:round/>
    </a:ln>
  </c:spPr>
</c:chartSpace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png"/><Relationship Id="rId3" Type="http://schemas.openxmlformats.org/officeDocument/2006/relationships/image" Target="../media/image4.png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verTx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52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20750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838080" y="4097880"/>
            <a:ext cx="10515240" cy="20750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fourObj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52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6225840" y="1825560"/>
            <a:ext cx="5131080" cy="20750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6225840" y="4097880"/>
            <a:ext cx="5131080" cy="20750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838080" y="4097880"/>
            <a:ext cx="5131080" cy="20750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52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6225840" y="1825560"/>
            <a:ext cx="5131080" cy="20750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pic>
        <p:nvPicPr>
          <p:cNvPr descr="" id="37" name=""/>
          <p:cNvPicPr/>
          <p:nvPr/>
        </p:nvPicPr>
        <p:blipFill>
          <a:blip r:embed="rId2"/>
          <a:stretch>
            <a:fillRect/>
          </a:stretch>
        </p:blipFill>
        <p:spPr>
          <a:xfrm>
            <a:off x="7490880" y="4097880"/>
            <a:ext cx="2600640" cy="2075040"/>
          </a:xfrm>
          <a:prstGeom prst="rect">
            <a:avLst/>
          </a:prstGeom>
          <a:ln>
            <a:noFill/>
          </a:ln>
        </p:spPr>
      </p:pic>
      <p:pic>
        <p:nvPicPr>
          <p:cNvPr descr="" id="38" name=""/>
          <p:cNvPicPr/>
          <p:nvPr/>
        </p:nvPicPr>
        <p:blipFill>
          <a:blip r:embed="rId3"/>
          <a:stretch>
            <a:fillRect/>
          </a:stretch>
        </p:blipFill>
        <p:spPr>
          <a:xfrm>
            <a:off x="2103120" y="4097880"/>
            <a:ext cx="2600640" cy="207504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52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45" name="PlaceHolder 2"/>
          <p:cNvSpPr>
            <a:spLocks noGrp="1"/>
          </p:cNvSpPr>
          <p:nvPr>
            <p:ph type="subTitle"/>
          </p:nvPr>
        </p:nvSpPr>
        <p:spPr>
          <a:xfrm>
            <a:off x="838080" y="1825560"/>
            <a:ext cx="10515240" cy="43513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52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47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52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50" name="PlaceHolder 3"/>
          <p:cNvSpPr>
            <a:spLocks noGrp="1"/>
          </p:cNvSpPr>
          <p:nvPr>
            <p:ph type="body"/>
          </p:nvPr>
        </p:nvSpPr>
        <p:spPr>
          <a:xfrm>
            <a:off x="6225840" y="1825560"/>
            <a:ext cx="5131080" cy="43509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52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nly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subTitle"/>
          </p:nvPr>
        </p:nvSpPr>
        <p:spPr>
          <a:xfrm>
            <a:off x="838080" y="365040"/>
            <a:ext cx="10515240" cy="58114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AndObj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52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838080" y="4097880"/>
            <a:ext cx="5131080" cy="20750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56" name="PlaceHolder 4"/>
          <p:cNvSpPr>
            <a:spLocks noGrp="1"/>
          </p:cNvSpPr>
          <p:nvPr>
            <p:ph type="body"/>
          </p:nvPr>
        </p:nvSpPr>
        <p:spPr>
          <a:xfrm>
            <a:off x="6225840" y="1825560"/>
            <a:ext cx="5131080" cy="43509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52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838080" y="1825560"/>
            <a:ext cx="10515240" cy="43513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AndTwoObj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52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6225840" y="1825560"/>
            <a:ext cx="5131080" cy="20750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6225840" y="4097880"/>
            <a:ext cx="5131080" cy="20750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OverTx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52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6225840" y="1825560"/>
            <a:ext cx="5131080" cy="20750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4" name="PlaceHolder 4"/>
          <p:cNvSpPr>
            <a:spLocks noGrp="1"/>
          </p:cNvSpPr>
          <p:nvPr>
            <p:ph type="body"/>
          </p:nvPr>
        </p:nvSpPr>
        <p:spPr>
          <a:xfrm>
            <a:off x="838080" y="4097880"/>
            <a:ext cx="10514880" cy="20750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verTx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52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66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20750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7" name="PlaceHolder 3"/>
          <p:cNvSpPr>
            <a:spLocks noGrp="1"/>
          </p:cNvSpPr>
          <p:nvPr>
            <p:ph type="body"/>
          </p:nvPr>
        </p:nvSpPr>
        <p:spPr>
          <a:xfrm>
            <a:off x="838080" y="4097880"/>
            <a:ext cx="10515240" cy="20750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fourObj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52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69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70" name="PlaceHolder 3"/>
          <p:cNvSpPr>
            <a:spLocks noGrp="1"/>
          </p:cNvSpPr>
          <p:nvPr>
            <p:ph type="body"/>
          </p:nvPr>
        </p:nvSpPr>
        <p:spPr>
          <a:xfrm>
            <a:off x="6225840" y="1825560"/>
            <a:ext cx="5131080" cy="20750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71" name="PlaceHolder 4"/>
          <p:cNvSpPr>
            <a:spLocks noGrp="1"/>
          </p:cNvSpPr>
          <p:nvPr>
            <p:ph type="body"/>
          </p:nvPr>
        </p:nvSpPr>
        <p:spPr>
          <a:xfrm>
            <a:off x="6225840" y="4097880"/>
            <a:ext cx="5131080" cy="20750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72" name="PlaceHolder 5"/>
          <p:cNvSpPr>
            <a:spLocks noGrp="1"/>
          </p:cNvSpPr>
          <p:nvPr>
            <p:ph type="body"/>
          </p:nvPr>
        </p:nvSpPr>
        <p:spPr>
          <a:xfrm>
            <a:off x="838080" y="4097880"/>
            <a:ext cx="5131080" cy="20750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52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74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75" name="PlaceHolder 3"/>
          <p:cNvSpPr>
            <a:spLocks noGrp="1"/>
          </p:cNvSpPr>
          <p:nvPr>
            <p:ph type="body"/>
          </p:nvPr>
        </p:nvSpPr>
        <p:spPr>
          <a:xfrm>
            <a:off x="6225840" y="1825560"/>
            <a:ext cx="5131080" cy="20750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pic>
        <p:nvPicPr>
          <p:cNvPr descr="" id="76" name=""/>
          <p:cNvPicPr/>
          <p:nvPr/>
        </p:nvPicPr>
        <p:blipFill>
          <a:blip r:embed="rId2"/>
          <a:stretch>
            <a:fillRect/>
          </a:stretch>
        </p:blipFill>
        <p:spPr>
          <a:xfrm>
            <a:off x="7490880" y="4097880"/>
            <a:ext cx="2600640" cy="2075040"/>
          </a:xfrm>
          <a:prstGeom prst="rect">
            <a:avLst/>
          </a:prstGeom>
          <a:ln>
            <a:noFill/>
          </a:ln>
        </p:spPr>
      </p:pic>
      <p:pic>
        <p:nvPicPr>
          <p:cNvPr descr="" id="77" name=""/>
          <p:cNvPicPr/>
          <p:nvPr/>
        </p:nvPicPr>
        <p:blipFill>
          <a:blip r:embed="rId3"/>
          <a:stretch>
            <a:fillRect/>
          </a:stretch>
        </p:blipFill>
        <p:spPr>
          <a:xfrm>
            <a:off x="2103120" y="4097880"/>
            <a:ext cx="2600640" cy="207504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52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52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6225840" y="1825560"/>
            <a:ext cx="5131080" cy="43509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52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nly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838080" y="365040"/>
            <a:ext cx="10515240" cy="58114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AndObj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52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838080" y="4097880"/>
            <a:ext cx="5131080" cy="20750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6225840" y="1825560"/>
            <a:ext cx="5131080" cy="43509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AndTwoObj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52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6225840" y="1825560"/>
            <a:ext cx="5131080" cy="20750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6225840" y="4097880"/>
            <a:ext cx="5131080" cy="20750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OverTx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52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6225840" y="1825560"/>
            <a:ext cx="5131080" cy="20750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838080" y="4097880"/>
            <a:ext cx="10514880" cy="20750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anchor="b"/>
          <a:p>
            <a:pPr algn="ctr">
              <a:lnSpc>
                <a:spcPct val="100000"/>
              </a:lnSpc>
            </a:pPr>
            <a:r>
              <a:rPr lang="lt-LT" sz="6000">
                <a:solidFill>
                  <a:srgbClr val="000000"/>
                </a:solidFill>
                <a:latin typeface="Calibri Light"/>
              </a:rPr>
              <a:t>PavadinimasClick to edit Master title style</a:t>
            </a:r>
            <a:endParaRPr/>
          </a:p>
        </p:txBody>
      </p:sp>
      <p:sp>
        <p:nvSpPr>
          <p:cNvPr id="1" name="PlaceHolder 2"/>
          <p:cNvSpPr>
            <a:spLocks noGrp="1"/>
          </p:cNvSpPr>
          <p:nvPr>
            <p:ph type="dt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lang="lt-LT" sz="1200">
                <a:solidFill>
                  <a:srgbClr val="8b8b8b"/>
                </a:solidFill>
                <a:latin typeface="Calibri"/>
              </a:rPr>
              <a:t>2018-02-08</a:t>
            </a:r>
            <a:endParaRPr/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 anchor="ctr"/>
          <a:p>
            <a:endParaRPr/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</p:spPr>
        <p:txBody>
          <a:bodyPr anchor="ctr"/>
          <a:p>
            <a:pPr algn="r">
              <a:lnSpc>
                <a:spcPct val="100000"/>
              </a:lnSpc>
            </a:pPr>
            <a:fld id="{C1A892F5-89F4-44B4-8091-6FB7C842902D}" type="slidenum">
              <a:rPr lang="lt-LT" sz="1200">
                <a:solidFill>
                  <a:srgbClr val="8b8b8b"/>
                </a:solidFill>
                <a:latin typeface="Calibri"/>
              </a:rPr>
              <a:t>&lt;numeris&gt;</a:t>
            </a:fld>
            <a:endParaRPr/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bIns="0" lIns="0" rIns="0" tIns="0" wrap="none"/>
          <a:p>
            <a:pPr>
              <a:buSzPct val="25000"/>
              <a:buFont typeface="StarSymbol"/>
              <a:buChar char=""/>
            </a:pPr>
            <a:r>
              <a:rPr lang="lt-LT"/>
              <a:t>Pirmas struktūros lygis</a:t>
            </a:r>
            <a:endParaRPr/>
          </a:p>
          <a:p>
            <a:pPr lvl="1">
              <a:buSzPct val="25000"/>
              <a:buFont typeface="StarSymbol"/>
              <a:buChar char=""/>
            </a:pPr>
            <a:r>
              <a:rPr lang="lt-LT"/>
              <a:t>Antras struktūros lygis</a:t>
            </a:r>
            <a:endParaRPr/>
          </a:p>
          <a:p>
            <a:pPr lvl="2">
              <a:buSzPct val="25000"/>
              <a:buFont typeface="StarSymbol"/>
              <a:buChar char=""/>
            </a:pPr>
            <a:r>
              <a:rPr lang="lt-LT"/>
              <a:t>Trečias struktūros lygis</a:t>
            </a:r>
            <a:endParaRPr/>
          </a:p>
          <a:p>
            <a:pPr lvl="3">
              <a:buSzPct val="25000"/>
              <a:buFont typeface="StarSymbol"/>
              <a:buChar char=""/>
            </a:pPr>
            <a:r>
              <a:rPr lang="lt-LT"/>
              <a:t>Ketvirtas struktūros lygis</a:t>
            </a:r>
            <a:endParaRPr/>
          </a:p>
          <a:p>
            <a:pPr lvl="4">
              <a:buSzPct val="25000"/>
              <a:buFont typeface="StarSymbol"/>
              <a:buChar char=""/>
            </a:pPr>
            <a:r>
              <a:rPr lang="lt-LT"/>
              <a:t>Penktas struktūros lygis</a:t>
            </a:r>
            <a:endParaRPr/>
          </a:p>
          <a:p>
            <a:pPr lvl="5">
              <a:buSzPct val="25000"/>
              <a:buFont typeface="StarSymbol"/>
              <a:buChar char=""/>
            </a:pPr>
            <a:r>
              <a:rPr lang="lt-LT"/>
              <a:t>Šeštas struktūros lygis</a:t>
            </a:r>
            <a:endParaRPr/>
          </a:p>
          <a:p>
            <a:pPr lvl="6">
              <a:buSzPct val="25000"/>
              <a:buFont typeface="StarSymbol"/>
              <a:buChar char=""/>
            </a:pPr>
            <a:r>
              <a:rPr lang="lt-LT"/>
              <a:t>Septintas struktūros lygis</a:t>
            </a:r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anchor="ctr"/>
          <a:p>
            <a:pPr>
              <a:lnSpc>
                <a:spcPct val="90000"/>
              </a:lnSpc>
            </a:pPr>
            <a:r>
              <a:rPr lang="lt-LT" sz="4400">
                <a:solidFill>
                  <a:srgbClr val="000000"/>
                </a:solidFill>
                <a:latin typeface="Calibri Light"/>
              </a:rPr>
              <a:t>PavadinimasClick to edit Master title style</a:t>
            </a:r>
            <a:endParaRPr/>
          </a:p>
        </p:txBody>
      </p:sp>
      <p:sp>
        <p:nvSpPr>
          <p:cNvPr id="40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/>
          <a:p>
            <a:pPr>
              <a:buSzPct val="25000"/>
              <a:buFont typeface="StarSymbol"/>
              <a:buChar char=""/>
            </a:pPr>
            <a:r>
              <a:rPr lang="lt-LT" sz="2800">
                <a:solidFill>
                  <a:srgbClr val="000000"/>
                </a:solidFill>
                <a:latin typeface="Calibri"/>
              </a:rPr>
              <a:t>Pirmas struktūros lygis</a:t>
            </a:r>
            <a:endParaRPr/>
          </a:p>
          <a:p>
            <a:pPr lvl="1">
              <a:buSzPct val="25000"/>
              <a:buFont typeface="StarSymbol"/>
              <a:buChar char=""/>
            </a:pPr>
            <a:r>
              <a:rPr lang="lt-LT" sz="2800">
                <a:solidFill>
                  <a:srgbClr val="000000"/>
                </a:solidFill>
                <a:latin typeface="Calibri"/>
              </a:rPr>
              <a:t>Antras struktūros lygis</a:t>
            </a:r>
            <a:endParaRPr/>
          </a:p>
          <a:p>
            <a:pPr lvl="2">
              <a:buSzPct val="25000"/>
              <a:buFont typeface="StarSymbol"/>
              <a:buChar char=""/>
            </a:pPr>
            <a:r>
              <a:rPr lang="lt-LT" sz="2800">
                <a:solidFill>
                  <a:srgbClr val="000000"/>
                </a:solidFill>
                <a:latin typeface="Calibri"/>
              </a:rPr>
              <a:t>Trečias struktūros lygis</a:t>
            </a:r>
            <a:endParaRPr/>
          </a:p>
          <a:p>
            <a:pPr lvl="3">
              <a:buSzPct val="25000"/>
              <a:buFont typeface="StarSymbol"/>
              <a:buChar char=""/>
            </a:pPr>
            <a:r>
              <a:rPr lang="lt-LT" sz="2800">
                <a:solidFill>
                  <a:srgbClr val="000000"/>
                </a:solidFill>
                <a:latin typeface="Calibri"/>
              </a:rPr>
              <a:t>Ketvirtas struktūros lygis</a:t>
            </a:r>
            <a:endParaRPr/>
          </a:p>
          <a:p>
            <a:pPr lvl="4">
              <a:buSzPct val="25000"/>
              <a:buFont typeface="StarSymbol"/>
              <a:buChar char=""/>
            </a:pPr>
            <a:r>
              <a:rPr lang="lt-LT" sz="2800">
                <a:solidFill>
                  <a:srgbClr val="000000"/>
                </a:solidFill>
                <a:latin typeface="Calibri"/>
              </a:rPr>
              <a:t>Penktas struktūros lygis</a:t>
            </a:r>
            <a:endParaRPr/>
          </a:p>
          <a:p>
            <a:pPr lvl="5">
              <a:buSzPct val="25000"/>
              <a:buFont typeface="StarSymbol"/>
              <a:buChar char=""/>
            </a:pPr>
            <a:r>
              <a:rPr lang="lt-LT" sz="2800">
                <a:solidFill>
                  <a:srgbClr val="000000"/>
                </a:solidFill>
                <a:latin typeface="Calibri"/>
              </a:rPr>
              <a:t>Šeštas struktūros lygis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lt-LT" sz="2800">
                <a:solidFill>
                  <a:srgbClr val="000000"/>
                </a:solidFill>
                <a:latin typeface="Calibri"/>
              </a:rPr>
              <a:t>Septintas struktūros lygisClick to edit Master text styles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lang="lt-LT" sz="2400">
                <a:solidFill>
                  <a:srgbClr val="000000"/>
                </a:solidFill>
                <a:latin typeface="Calibri"/>
              </a:rPr>
              <a:t>Second level</a:t>
            </a:r>
            <a:endParaRPr/>
          </a:p>
          <a:p>
            <a:pPr lvl="2">
              <a:lnSpc>
                <a:spcPct val="100000"/>
              </a:lnSpc>
              <a:buFont typeface="Arial"/>
              <a:buChar char="•"/>
            </a:pPr>
            <a:r>
              <a:rPr lang="lt-LT" sz="2000">
                <a:solidFill>
                  <a:srgbClr val="000000"/>
                </a:solidFill>
                <a:latin typeface="Calibri"/>
              </a:rPr>
              <a:t>Third level</a:t>
            </a:r>
            <a:endParaRPr/>
          </a:p>
          <a:p>
            <a:pPr lvl="3">
              <a:lnSpc>
                <a:spcPct val="100000"/>
              </a:lnSpc>
              <a:buFont typeface="Arial"/>
              <a:buChar char="•"/>
            </a:pPr>
            <a:r>
              <a:rPr lang="lt-LT">
                <a:solidFill>
                  <a:srgbClr val="000000"/>
                </a:solidFill>
                <a:latin typeface="Calibri"/>
              </a:rPr>
              <a:t>Fourth level</a:t>
            </a:r>
            <a:endParaRPr/>
          </a:p>
          <a:p>
            <a:pPr lvl="4">
              <a:lnSpc>
                <a:spcPct val="100000"/>
              </a:lnSpc>
              <a:buFont typeface="Arial"/>
              <a:buChar char="•"/>
            </a:pPr>
            <a:r>
              <a:rPr lang="lt-LT">
                <a:solidFill>
                  <a:srgbClr val="000000"/>
                </a:solidFill>
                <a:latin typeface="Calibri"/>
              </a:rPr>
              <a:t>Fifth level</a:t>
            </a:r>
            <a:endParaRPr/>
          </a:p>
        </p:txBody>
      </p:sp>
      <p:sp>
        <p:nvSpPr>
          <p:cNvPr id="41" name="PlaceHolder 3"/>
          <p:cNvSpPr>
            <a:spLocks noGrp="1"/>
          </p:cNvSpPr>
          <p:nvPr>
            <p:ph type="dt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lang="lt-LT" sz="1200">
                <a:solidFill>
                  <a:srgbClr val="8b8b8b"/>
                </a:solidFill>
                <a:latin typeface="Calibri"/>
              </a:rPr>
              <a:t>2018-02-08</a:t>
            </a:r>
            <a:endParaRPr/>
          </a:p>
        </p:txBody>
      </p:sp>
      <p:sp>
        <p:nvSpPr>
          <p:cNvPr id="42" name="PlaceHolder 4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 anchor="ctr"/>
          <a:p>
            <a:endParaRPr/>
          </a:p>
        </p:txBody>
      </p:sp>
      <p:sp>
        <p:nvSpPr>
          <p:cNvPr id="43" name="PlaceHolder 5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</p:spPr>
        <p:txBody>
          <a:bodyPr anchor="ctr"/>
          <a:p>
            <a:pPr algn="r">
              <a:lnSpc>
                <a:spcPct val="100000"/>
              </a:lnSpc>
            </a:pPr>
            <a:fld id="{A2F3BC71-F322-4951-B96B-64F93C8B1390}" type="slidenum">
              <a:rPr lang="lt-LT" sz="1200">
                <a:solidFill>
                  <a:srgbClr val="8b8b8b"/>
                </a:solidFill>
                <a:latin typeface="Calibri"/>
              </a:rPr>
              <a:t>&lt;numeris&gt;</a:t>
            </a:fld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chart" Target="../charts/chart5.xml"/><Relationship Id="rId2" Type="http://schemas.openxmlformats.org/officeDocument/2006/relationships/slideLayout" Target="../slideLayouts/slideLayout13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3.xml"/>
</Relationships>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chart" Target="../charts/chart1.xml"/><Relationship Id="rId2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chart" Target="../charts/chart2.xml"/><Relationship Id="rId2" Type="http://schemas.openxmlformats.org/officeDocument/2006/relationships/slideLayout" Target="../slideLayouts/slideLayout1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chart" Target="../charts/chart3.xml"/><Relationship Id="rId2" Type="http://schemas.openxmlformats.org/officeDocument/2006/relationships/slideLayout" Target="../slideLayouts/slideLayout13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chart" Target="../charts/chart4.xml"/><Relationship Id="rId2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TextShape 1"/>
          <p:cNvSpPr txBox="1"/>
          <p:nvPr/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anchor="b"/>
          <a:p>
            <a:pPr algn="ctr">
              <a:lnSpc>
                <a:spcPct val="100000"/>
              </a:lnSpc>
            </a:pPr>
            <a:r>
              <a:rPr lang="lt-LT" sz="6000">
                <a:solidFill>
                  <a:srgbClr val="000000"/>
                </a:solidFill>
                <a:latin typeface="Calibri Light"/>
              </a:rPr>
              <a:t>Mokyklos veiklos kokybės vertinimo rezultatai</a:t>
            </a:r>
            <a:endParaRPr/>
          </a:p>
        </p:txBody>
      </p:sp>
      <p:sp>
        <p:nvSpPr>
          <p:cNvPr id="79" name="TextShape 2"/>
          <p:cNvSpPr txBox="1"/>
          <p:nvPr/>
        </p:nvSpPr>
        <p:spPr>
          <a:xfrm>
            <a:off x="1523880" y="5834880"/>
            <a:ext cx="9143640" cy="398160"/>
          </a:xfrm>
          <a:prstGeom prst="rect">
            <a:avLst/>
          </a:prstGeom>
        </p:spPr>
        <p:txBody>
          <a:bodyPr/>
          <a:p>
            <a:pPr algn="ctr">
              <a:lnSpc>
                <a:spcPct val="100000"/>
              </a:lnSpc>
            </a:pPr>
            <a:r>
              <a:rPr lang="lt-LT" sz="2400">
                <a:solidFill>
                  <a:srgbClr val="000000"/>
                </a:solidFill>
                <a:latin typeface="Calibri"/>
              </a:rPr>
              <a:t>2016</a:t>
            </a:r>
            <a:endParaRPr/>
          </a:p>
        </p:txBody>
      </p:sp>
    </p:spTree>
  </p:cSld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lang="lt-LT" sz="4400">
                <a:solidFill>
                  <a:srgbClr val="000000"/>
                </a:solidFill>
                <a:latin typeface="Calibri Light"/>
              </a:rPr>
              <a:t>4 srities (Lyderystė ir vadyba) temų lygiai </a:t>
            </a:r>
            <a:endParaRPr/>
          </a:p>
        </p:txBody>
      </p:sp>
      <p:graphicFrame>
        <p:nvGraphicFramePr>
          <p:cNvPr id="106" name="Chart 3"/>
          <p:cNvGraphicFramePr/>
          <p:nvPr/>
        </p:nvGraphicFramePr>
        <p:xfrm>
          <a:off x="2055240" y="1436760"/>
          <a:ext cx="8316360" cy="49809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</p:spTree>
  </p:cSld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TextShape 1"/>
          <p:cNvSpPr txBox="1"/>
          <p:nvPr/>
        </p:nvSpPr>
        <p:spPr>
          <a:xfrm>
            <a:off x="1013040" y="103680"/>
            <a:ext cx="10515240" cy="132516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lang="lt-LT" sz="4400">
                <a:solidFill>
                  <a:srgbClr val="000000"/>
                </a:solidFill>
                <a:latin typeface="Calibri Light"/>
              </a:rPr>
              <a:t>Aukščiausiai įvertinti rodikliai</a:t>
            </a:r>
            <a:endParaRPr/>
          </a:p>
        </p:txBody>
      </p:sp>
      <p:sp>
        <p:nvSpPr>
          <p:cNvPr id="108" name="CustomShape 2"/>
          <p:cNvSpPr/>
          <p:nvPr/>
        </p:nvSpPr>
        <p:spPr>
          <a:xfrm>
            <a:off x="7748640" y="1191600"/>
            <a:ext cx="2215800" cy="5425920"/>
          </a:xfrm>
          <a:prstGeom prst="rect">
            <a:avLst/>
          </a:prstGeom>
          <a:solidFill>
            <a:srgbClr val="d1deef"/>
          </a:solidFill>
          <a:ln>
            <a:noFill/>
          </a:ln>
        </p:spPr>
        <p:txBody>
          <a:bodyPr bIns="3855240" lIns="99720" rIns="99720" tIns="274320"/>
          <a:p>
            <a:pPr algn="ctr">
              <a:lnSpc>
                <a:spcPct val="90000"/>
              </a:lnSpc>
            </a:pPr>
            <a:r>
              <a:rPr lang="lt-LT" sz="2800">
                <a:solidFill>
                  <a:srgbClr val="000000"/>
                </a:solidFill>
                <a:latin typeface="Calibri"/>
              </a:rPr>
              <a:t>Rodikliai</a:t>
            </a:r>
            <a:endParaRPr/>
          </a:p>
        </p:txBody>
      </p:sp>
      <p:sp>
        <p:nvSpPr>
          <p:cNvPr id="109" name="CustomShape 3"/>
          <p:cNvSpPr/>
          <p:nvPr/>
        </p:nvSpPr>
        <p:spPr>
          <a:xfrm>
            <a:off x="5162760" y="1191600"/>
            <a:ext cx="2215800" cy="5425920"/>
          </a:xfrm>
          <a:prstGeom prst="rect">
            <a:avLst/>
          </a:prstGeom>
          <a:solidFill>
            <a:srgbClr val="d1deef"/>
          </a:solidFill>
          <a:ln>
            <a:noFill/>
          </a:ln>
        </p:spPr>
        <p:txBody>
          <a:bodyPr bIns="3855240" lIns="99720" rIns="99720" tIns="274320"/>
          <a:p>
            <a:pPr algn="ctr">
              <a:lnSpc>
                <a:spcPct val="90000"/>
              </a:lnSpc>
            </a:pPr>
            <a:r>
              <a:rPr lang="lt-LT" sz="2800">
                <a:solidFill>
                  <a:srgbClr val="000000"/>
                </a:solidFill>
                <a:latin typeface="Calibri"/>
              </a:rPr>
              <a:t>Temos</a:t>
            </a:r>
            <a:endParaRPr/>
          </a:p>
        </p:txBody>
      </p:sp>
      <p:sp>
        <p:nvSpPr>
          <p:cNvPr id="110" name="CustomShape 4"/>
          <p:cNvSpPr/>
          <p:nvPr/>
        </p:nvSpPr>
        <p:spPr>
          <a:xfrm>
            <a:off x="2577240" y="1191600"/>
            <a:ext cx="2215800" cy="5425920"/>
          </a:xfrm>
          <a:prstGeom prst="rect">
            <a:avLst/>
          </a:prstGeom>
          <a:solidFill>
            <a:srgbClr val="d1deef"/>
          </a:solidFill>
          <a:ln>
            <a:noFill/>
          </a:ln>
        </p:spPr>
        <p:txBody>
          <a:bodyPr bIns="3855240" lIns="99720" rIns="99720" tIns="274320"/>
          <a:p>
            <a:pPr algn="ctr">
              <a:lnSpc>
                <a:spcPct val="90000"/>
              </a:lnSpc>
            </a:pPr>
            <a:r>
              <a:rPr lang="lt-LT" sz="2800">
                <a:solidFill>
                  <a:srgbClr val="000000"/>
                </a:solidFill>
                <a:latin typeface="Calibri"/>
              </a:rPr>
              <a:t>Sritis</a:t>
            </a:r>
            <a:endParaRPr/>
          </a:p>
        </p:txBody>
      </p:sp>
      <p:sp>
        <p:nvSpPr>
          <p:cNvPr id="111" name="CustomShape 5"/>
          <p:cNvSpPr/>
          <p:nvPr/>
        </p:nvSpPr>
        <p:spPr>
          <a:xfrm>
            <a:off x="2664720" y="3655440"/>
            <a:ext cx="1846440" cy="1114200"/>
          </a:xfrm>
          <a:prstGeom prst="rect">
            <a:avLst/>
          </a:prstGeom>
          <a:solidFill>
            <a:srgbClr val="5b9bd5"/>
          </a:solidFill>
          <a:ln w="12600">
            <a:solidFill>
              <a:srgbClr val="ffffff"/>
            </a:solidFill>
            <a:miter/>
          </a:ln>
        </p:spPr>
        <p:txBody>
          <a:bodyPr anchor="ctr" bIns="15840" lIns="15840" rIns="15840" tIns="15840"/>
          <a:p>
            <a:pPr algn="ctr">
              <a:lnSpc>
                <a:spcPct val="90000"/>
              </a:lnSpc>
            </a:pPr>
            <a:r>
              <a:rPr lang="lt-LT" sz="2400">
                <a:solidFill>
                  <a:srgbClr val="ffffff"/>
                </a:solidFill>
                <a:latin typeface="Calibri"/>
              </a:rPr>
              <a:t>2. Ugdymas(is) ir mokinių patirtys</a:t>
            </a:r>
            <a:endParaRPr/>
          </a:p>
        </p:txBody>
      </p:sp>
      <p:sp>
        <p:nvSpPr>
          <p:cNvPr id="112" name="CustomShape 6"/>
          <p:cNvSpPr/>
          <p:nvPr/>
        </p:nvSpPr>
        <p:spPr>
          <a:xfrm rot="19400400">
            <a:off x="3561120" y="3434760"/>
            <a:ext cx="2716200" cy="117720"/>
          </a:xfrm>
          <a:prstGeom prst="rect">
            <a:avLst/>
          </a:prstGeom>
          <a:noFill/>
          <a:ln w="12600">
            <a:solidFill>
              <a:srgbClr val="487caa"/>
            </a:solidFill>
            <a:miter/>
          </a:ln>
        </p:spPr>
      </p:sp>
      <p:sp>
        <p:nvSpPr>
          <p:cNvPr id="113" name="CustomShape 7"/>
          <p:cNvSpPr/>
          <p:nvPr/>
        </p:nvSpPr>
        <p:spPr>
          <a:xfrm>
            <a:off x="5381640" y="2295000"/>
            <a:ext cx="1846440" cy="771840"/>
          </a:xfrm>
          <a:prstGeom prst="rect">
            <a:avLst/>
          </a:prstGeom>
          <a:solidFill>
            <a:srgbClr val="5b9bd5"/>
          </a:solidFill>
          <a:ln w="12600">
            <a:solidFill>
              <a:srgbClr val="ffffff"/>
            </a:solidFill>
            <a:miter/>
          </a:ln>
        </p:spPr>
        <p:txBody>
          <a:bodyPr anchor="ctr" bIns="13320" lIns="13320" rIns="13320" tIns="13320"/>
          <a:p>
            <a:pPr algn="ctr">
              <a:lnSpc>
                <a:spcPct val="90000"/>
              </a:lnSpc>
            </a:pPr>
            <a:r>
              <a:rPr lang="lt-LT" sz="2000">
                <a:solidFill>
                  <a:srgbClr val="ffffff"/>
                </a:solidFill>
                <a:latin typeface="Calibri"/>
              </a:rPr>
              <a:t>2.1. Ugdymo planavimas</a:t>
            </a:r>
            <a:endParaRPr/>
          </a:p>
        </p:txBody>
      </p:sp>
      <p:sp>
        <p:nvSpPr>
          <p:cNvPr id="114" name="CustomShape 8"/>
          <p:cNvSpPr/>
          <p:nvPr/>
        </p:nvSpPr>
        <p:spPr>
          <a:xfrm flipV="1" rot="1719600">
            <a:off x="7037280" y="2432880"/>
            <a:ext cx="1297800" cy="24120"/>
          </a:xfrm>
          <a:prstGeom prst="rect">
            <a:avLst/>
          </a:prstGeom>
          <a:noFill/>
          <a:ln w="12600">
            <a:solidFill>
              <a:srgbClr val="528cc1"/>
            </a:solidFill>
            <a:miter/>
          </a:ln>
        </p:spPr>
      </p:sp>
      <p:sp>
        <p:nvSpPr>
          <p:cNvPr id="115" name="CustomShape 9"/>
          <p:cNvSpPr/>
          <p:nvPr/>
        </p:nvSpPr>
        <p:spPr>
          <a:xfrm>
            <a:off x="7948440" y="2070360"/>
            <a:ext cx="1846440" cy="451080"/>
          </a:xfrm>
          <a:prstGeom prst="rect">
            <a:avLst/>
          </a:prstGeom>
          <a:solidFill>
            <a:srgbClr val="70ad47"/>
          </a:solidFill>
          <a:ln w="12600">
            <a:solidFill>
              <a:srgbClr val="527f34"/>
            </a:solidFill>
            <a:miter/>
          </a:ln>
        </p:spPr>
        <p:txBody>
          <a:bodyPr anchor="ctr" bIns="13320" lIns="13320" rIns="13320" tIns="13320"/>
          <a:p>
            <a:pPr algn="ctr">
              <a:lnSpc>
                <a:spcPct val="90000"/>
              </a:lnSpc>
            </a:pPr>
            <a:r>
              <a:rPr lang="lt-LT" sz="1400">
                <a:solidFill>
                  <a:srgbClr val="ffffff"/>
                </a:solidFill>
                <a:latin typeface="Calibri"/>
              </a:rPr>
              <a:t>2.1.1.Ugdymo tikslai</a:t>
            </a:r>
            <a:endParaRPr/>
          </a:p>
        </p:txBody>
      </p:sp>
      <p:sp>
        <p:nvSpPr>
          <p:cNvPr id="116" name="CustomShape 10"/>
          <p:cNvSpPr/>
          <p:nvPr/>
        </p:nvSpPr>
        <p:spPr>
          <a:xfrm>
            <a:off x="7140240" y="2723400"/>
            <a:ext cx="1834920" cy="38880"/>
          </a:xfrm>
          <a:prstGeom prst="rect">
            <a:avLst/>
          </a:prstGeom>
          <a:noFill/>
          <a:ln w="12600">
            <a:solidFill>
              <a:srgbClr val="528cc1"/>
            </a:solidFill>
            <a:miter/>
          </a:ln>
        </p:spPr>
      </p:sp>
      <p:sp>
        <p:nvSpPr>
          <p:cNvPr id="117" name="CustomShape 11"/>
          <p:cNvSpPr/>
          <p:nvPr/>
        </p:nvSpPr>
        <p:spPr>
          <a:xfrm>
            <a:off x="7948440" y="2558160"/>
            <a:ext cx="1846440" cy="451080"/>
          </a:xfrm>
          <a:prstGeom prst="rect">
            <a:avLst/>
          </a:prstGeom>
          <a:gradFill>
            <a:gsLst>
              <a:gs pos="0">
                <a:srgbClr val="9cc986"/>
              </a:gs>
              <a:gs pos="50000">
                <a:srgbClr val="b5d4a7"/>
              </a:gs>
              <a:gs pos="100000">
                <a:srgbClr val="9cc986"/>
              </a:gs>
            </a:gsLst>
            <a:lin ang="5400000"/>
          </a:gradFill>
          <a:ln w="6480">
            <a:solidFill>
              <a:srgbClr val="70ad47"/>
            </a:solidFill>
            <a:miter/>
          </a:ln>
        </p:spPr>
        <p:txBody>
          <a:bodyPr anchor="ctr" bIns="13320" lIns="13320" rIns="13320" tIns="13320"/>
          <a:p>
            <a:pPr algn="ctr">
              <a:lnSpc>
                <a:spcPct val="90000"/>
              </a:lnSpc>
            </a:pPr>
            <a:r>
              <a:rPr lang="lt-LT" sz="1400">
                <a:solidFill>
                  <a:srgbClr val="000000"/>
                </a:solidFill>
                <a:latin typeface="Calibri"/>
              </a:rPr>
              <a:t>2.1.2. Ugdymo planai ir tvarkaraščiai</a:t>
            </a:r>
            <a:endParaRPr/>
          </a:p>
        </p:txBody>
      </p:sp>
      <p:sp>
        <p:nvSpPr>
          <p:cNvPr id="118" name="CustomShape 12"/>
          <p:cNvSpPr/>
          <p:nvPr/>
        </p:nvSpPr>
        <p:spPr>
          <a:xfrm rot="1719600">
            <a:off x="6849720" y="3218040"/>
            <a:ext cx="1973160" cy="28080"/>
          </a:xfrm>
          <a:prstGeom prst="rect">
            <a:avLst/>
          </a:prstGeom>
          <a:noFill/>
          <a:ln w="12600">
            <a:solidFill>
              <a:srgbClr val="528cc1"/>
            </a:solidFill>
            <a:miter/>
          </a:ln>
        </p:spPr>
      </p:sp>
      <p:sp>
        <p:nvSpPr>
          <p:cNvPr id="119" name="CustomShape 13"/>
          <p:cNvSpPr/>
          <p:nvPr/>
        </p:nvSpPr>
        <p:spPr>
          <a:xfrm>
            <a:off x="7948440" y="3056760"/>
            <a:ext cx="1846440" cy="451080"/>
          </a:xfrm>
          <a:prstGeom prst="rect">
            <a:avLst/>
          </a:prstGeom>
          <a:solidFill>
            <a:srgbClr val="5b9bd5"/>
          </a:solidFill>
          <a:ln w="12600">
            <a:solidFill>
              <a:srgbClr val="ffffff"/>
            </a:solidFill>
            <a:miter/>
          </a:ln>
        </p:spPr>
        <p:txBody>
          <a:bodyPr anchor="ctr" bIns="13320" lIns="13320" rIns="13320" tIns="13320"/>
          <a:p>
            <a:pPr algn="ctr">
              <a:lnSpc>
                <a:spcPct val="90000"/>
              </a:lnSpc>
            </a:pPr>
            <a:r>
              <a:rPr lang="lt-LT" sz="1400">
                <a:solidFill>
                  <a:srgbClr val="ffffff"/>
                </a:solidFill>
                <a:latin typeface="Calibri"/>
              </a:rPr>
              <a:t>2.1.3. Orientavimasis į mokinių poreikius</a:t>
            </a:r>
            <a:endParaRPr/>
          </a:p>
        </p:txBody>
      </p:sp>
      <p:sp>
        <p:nvSpPr>
          <p:cNvPr id="120" name="CustomShape 14"/>
          <p:cNvSpPr/>
          <p:nvPr/>
        </p:nvSpPr>
        <p:spPr>
          <a:xfrm flipV="1" rot="529800">
            <a:off x="4513320" y="4098960"/>
            <a:ext cx="865440" cy="41400"/>
          </a:xfrm>
          <a:prstGeom prst="rect">
            <a:avLst/>
          </a:prstGeom>
          <a:noFill/>
          <a:ln w="12600">
            <a:solidFill>
              <a:srgbClr val="487caa"/>
            </a:solidFill>
            <a:miter/>
          </a:ln>
        </p:spPr>
      </p:sp>
      <p:sp>
        <p:nvSpPr>
          <p:cNvPr id="121" name="CustomShape 15"/>
          <p:cNvSpPr/>
          <p:nvPr/>
        </p:nvSpPr>
        <p:spPr>
          <a:xfrm>
            <a:off x="5375160" y="3579120"/>
            <a:ext cx="1846440" cy="771840"/>
          </a:xfrm>
          <a:prstGeom prst="rect">
            <a:avLst/>
          </a:prstGeom>
          <a:solidFill>
            <a:srgbClr val="5b9bd5"/>
          </a:solidFill>
          <a:ln w="12600">
            <a:solidFill>
              <a:srgbClr val="ffffff"/>
            </a:solidFill>
            <a:miter/>
          </a:ln>
        </p:spPr>
        <p:txBody>
          <a:bodyPr anchor="ctr" bIns="13320" lIns="13320" rIns="13320" tIns="13320"/>
          <a:p>
            <a:pPr algn="ctr">
              <a:lnSpc>
                <a:spcPct val="90000"/>
              </a:lnSpc>
            </a:pPr>
            <a:r>
              <a:rPr lang="lt-LT" sz="2000">
                <a:solidFill>
                  <a:srgbClr val="ffffff"/>
                </a:solidFill>
                <a:latin typeface="Calibri"/>
              </a:rPr>
              <a:t>2.2 Vadovavimas mokymuisi</a:t>
            </a:r>
            <a:endParaRPr/>
          </a:p>
        </p:txBody>
      </p:sp>
      <p:sp>
        <p:nvSpPr>
          <p:cNvPr id="122" name="CustomShape 16"/>
          <p:cNvSpPr/>
          <p:nvPr/>
        </p:nvSpPr>
        <p:spPr>
          <a:xfrm rot="21272400">
            <a:off x="7131600" y="3749760"/>
            <a:ext cx="815760" cy="256320"/>
          </a:xfrm>
          <a:prstGeom prst="rect">
            <a:avLst/>
          </a:prstGeom>
          <a:noFill/>
          <a:ln w="12600">
            <a:solidFill>
              <a:srgbClr val="528cc1"/>
            </a:solidFill>
            <a:miter/>
          </a:ln>
        </p:spPr>
      </p:sp>
      <p:sp>
        <p:nvSpPr>
          <p:cNvPr id="123" name="CustomShape 17"/>
          <p:cNvSpPr/>
          <p:nvPr/>
        </p:nvSpPr>
        <p:spPr>
          <a:xfrm>
            <a:off x="7965360" y="3539880"/>
            <a:ext cx="1846440" cy="451080"/>
          </a:xfrm>
          <a:prstGeom prst="rect">
            <a:avLst/>
          </a:prstGeom>
          <a:solidFill>
            <a:srgbClr val="5b9bd5"/>
          </a:solidFill>
          <a:ln w="12600">
            <a:solidFill>
              <a:srgbClr val="ffffff"/>
            </a:solidFill>
            <a:miter/>
          </a:ln>
        </p:spPr>
        <p:txBody>
          <a:bodyPr anchor="ctr" bIns="13320" lIns="13320" rIns="13320" tIns="13320"/>
          <a:p>
            <a:pPr algn="ctr">
              <a:lnSpc>
                <a:spcPct val="90000"/>
              </a:lnSpc>
            </a:pPr>
            <a:r>
              <a:rPr lang="lt-LT" sz="1200">
                <a:solidFill>
                  <a:srgbClr val="ffffff"/>
                </a:solidFill>
                <a:latin typeface="Calibri"/>
              </a:rPr>
              <a:t>2.2.1. Mokymosi lūkesčiai ir mokinių skatinimas</a:t>
            </a:r>
            <a:endParaRPr/>
          </a:p>
        </p:txBody>
      </p:sp>
      <p:sp>
        <p:nvSpPr>
          <p:cNvPr id="124" name="CustomShape 18"/>
          <p:cNvSpPr/>
          <p:nvPr/>
        </p:nvSpPr>
        <p:spPr>
          <a:xfrm>
            <a:off x="7957800" y="4033440"/>
            <a:ext cx="1846440" cy="451080"/>
          </a:xfrm>
          <a:prstGeom prst="rect">
            <a:avLst/>
          </a:prstGeom>
          <a:solidFill>
            <a:srgbClr val="5b9bd5"/>
          </a:solidFill>
          <a:ln w="12600">
            <a:solidFill>
              <a:srgbClr val="ffffff"/>
            </a:solidFill>
            <a:miter/>
          </a:ln>
        </p:spPr>
        <p:txBody>
          <a:bodyPr anchor="ctr" bIns="13320" lIns="13320" rIns="13320" tIns="13320"/>
          <a:p>
            <a:pPr algn="ctr">
              <a:lnSpc>
                <a:spcPct val="90000"/>
              </a:lnSpc>
            </a:pPr>
            <a:r>
              <a:rPr lang="lt-LT" sz="1400">
                <a:solidFill>
                  <a:srgbClr val="ffffff"/>
                </a:solidFill>
                <a:latin typeface="Calibri"/>
              </a:rPr>
              <a:t>2.2.2. Mokymosi organizavimas</a:t>
            </a:r>
            <a:endParaRPr/>
          </a:p>
        </p:txBody>
      </p:sp>
      <p:sp>
        <p:nvSpPr>
          <p:cNvPr id="125" name="CustomShape 19"/>
          <p:cNvSpPr/>
          <p:nvPr/>
        </p:nvSpPr>
        <p:spPr>
          <a:xfrm rot="861000">
            <a:off x="4613400" y="4493880"/>
            <a:ext cx="847080" cy="203760"/>
          </a:xfrm>
          <a:prstGeom prst="rect">
            <a:avLst/>
          </a:prstGeom>
          <a:noFill/>
          <a:ln w="12600">
            <a:solidFill>
              <a:srgbClr val="487caa"/>
            </a:solidFill>
            <a:miter/>
          </a:ln>
        </p:spPr>
      </p:sp>
      <p:sp>
        <p:nvSpPr>
          <p:cNvPr id="126" name="CustomShape 20"/>
          <p:cNvSpPr/>
          <p:nvPr/>
        </p:nvSpPr>
        <p:spPr>
          <a:xfrm>
            <a:off x="5381640" y="4533120"/>
            <a:ext cx="1846440" cy="771840"/>
          </a:xfrm>
          <a:prstGeom prst="rect">
            <a:avLst/>
          </a:prstGeom>
          <a:solidFill>
            <a:srgbClr val="5b9bd5"/>
          </a:solidFill>
          <a:ln w="12600">
            <a:solidFill>
              <a:srgbClr val="ffffff"/>
            </a:solidFill>
            <a:miter/>
          </a:ln>
        </p:spPr>
        <p:txBody>
          <a:bodyPr anchor="ctr" bIns="13320" lIns="13320" rIns="13320" tIns="13320"/>
          <a:p>
            <a:pPr algn="ctr">
              <a:lnSpc>
                <a:spcPct val="90000"/>
              </a:lnSpc>
            </a:pPr>
            <a:r>
              <a:rPr lang="lt-LT" sz="2000">
                <a:solidFill>
                  <a:srgbClr val="ffffff"/>
                </a:solidFill>
                <a:latin typeface="Calibri"/>
              </a:rPr>
              <a:t>2.3. Mokymosi patirtys</a:t>
            </a:r>
            <a:endParaRPr/>
          </a:p>
        </p:txBody>
      </p:sp>
      <p:sp>
        <p:nvSpPr>
          <p:cNvPr id="127" name="CustomShape 21"/>
          <p:cNvSpPr/>
          <p:nvPr/>
        </p:nvSpPr>
        <p:spPr>
          <a:xfrm>
            <a:off x="7957800" y="4516200"/>
            <a:ext cx="1846440" cy="451080"/>
          </a:xfrm>
          <a:prstGeom prst="rect">
            <a:avLst/>
          </a:prstGeom>
          <a:solidFill>
            <a:srgbClr val="5b9bd5"/>
          </a:solidFill>
          <a:ln w="12600">
            <a:solidFill>
              <a:srgbClr val="ffffff"/>
            </a:solidFill>
            <a:miter/>
          </a:ln>
        </p:spPr>
        <p:txBody>
          <a:bodyPr anchor="ctr" bIns="13320" lIns="13320" rIns="13320" tIns="13320"/>
          <a:p>
            <a:pPr algn="ctr">
              <a:lnSpc>
                <a:spcPct val="90000"/>
              </a:lnSpc>
            </a:pPr>
            <a:r>
              <a:rPr lang="lt-LT" sz="1400">
                <a:solidFill>
                  <a:srgbClr val="ffffff"/>
                </a:solidFill>
                <a:latin typeface="Calibri"/>
              </a:rPr>
              <a:t>2.3.1. Mokymasis</a:t>
            </a:r>
            <a:endParaRPr/>
          </a:p>
        </p:txBody>
      </p:sp>
      <p:sp>
        <p:nvSpPr>
          <p:cNvPr id="128" name="CustomShape 22"/>
          <p:cNvSpPr/>
          <p:nvPr/>
        </p:nvSpPr>
        <p:spPr>
          <a:xfrm flipV="1" rot="20893200">
            <a:off x="7214040" y="4166640"/>
            <a:ext cx="814680" cy="43200"/>
          </a:xfrm>
          <a:prstGeom prst="rect">
            <a:avLst/>
          </a:prstGeom>
          <a:noFill/>
          <a:ln w="12600">
            <a:solidFill>
              <a:srgbClr val="528cc1"/>
            </a:solidFill>
            <a:miter/>
          </a:ln>
        </p:spPr>
      </p:sp>
      <p:sp>
        <p:nvSpPr>
          <p:cNvPr id="129" name="CustomShape 23"/>
          <p:cNvSpPr/>
          <p:nvPr/>
        </p:nvSpPr>
        <p:spPr>
          <a:xfrm>
            <a:off x="7948440" y="4997520"/>
            <a:ext cx="1846440" cy="451080"/>
          </a:xfrm>
          <a:prstGeom prst="rect">
            <a:avLst/>
          </a:prstGeom>
          <a:solidFill>
            <a:srgbClr val="5b9bd5"/>
          </a:solidFill>
          <a:ln w="12600">
            <a:solidFill>
              <a:srgbClr val="ffffff"/>
            </a:solidFill>
            <a:miter/>
          </a:ln>
        </p:spPr>
        <p:txBody>
          <a:bodyPr anchor="ctr" bIns="13320" lIns="13320" rIns="13320" tIns="13320"/>
          <a:p>
            <a:pPr algn="ctr">
              <a:lnSpc>
                <a:spcPct val="90000"/>
              </a:lnSpc>
            </a:pPr>
            <a:r>
              <a:rPr lang="lt-LT" sz="1400">
                <a:solidFill>
                  <a:srgbClr val="ffffff"/>
                </a:solidFill>
                <a:latin typeface="Calibri"/>
              </a:rPr>
              <a:t>2.3.2. Ugdymas mokyklos gyvenimu</a:t>
            </a:r>
            <a:endParaRPr/>
          </a:p>
        </p:txBody>
      </p:sp>
      <p:sp>
        <p:nvSpPr>
          <p:cNvPr id="130" name="CustomShape 24"/>
          <p:cNvSpPr/>
          <p:nvPr/>
        </p:nvSpPr>
        <p:spPr>
          <a:xfrm flipV="1" rot="19578000">
            <a:off x="3685680" y="4988520"/>
            <a:ext cx="2588760" cy="76320"/>
          </a:xfrm>
          <a:prstGeom prst="rect">
            <a:avLst/>
          </a:prstGeom>
          <a:noFill/>
          <a:ln w="12600">
            <a:solidFill>
              <a:srgbClr val="487caa"/>
            </a:solidFill>
            <a:miter/>
          </a:ln>
        </p:spPr>
      </p:sp>
      <p:sp>
        <p:nvSpPr>
          <p:cNvPr id="131" name="CustomShape 25"/>
          <p:cNvSpPr/>
          <p:nvPr/>
        </p:nvSpPr>
        <p:spPr>
          <a:xfrm>
            <a:off x="5375160" y="5458680"/>
            <a:ext cx="1846440" cy="771840"/>
          </a:xfrm>
          <a:prstGeom prst="rect">
            <a:avLst/>
          </a:prstGeom>
          <a:solidFill>
            <a:srgbClr val="5b9bd5"/>
          </a:solidFill>
          <a:ln w="12600">
            <a:solidFill>
              <a:srgbClr val="ffffff"/>
            </a:solidFill>
            <a:miter/>
          </a:ln>
        </p:spPr>
        <p:txBody>
          <a:bodyPr anchor="ctr" bIns="13320" lIns="13320" rIns="13320" tIns="13320"/>
          <a:p>
            <a:pPr algn="ctr">
              <a:lnSpc>
                <a:spcPct val="90000"/>
              </a:lnSpc>
            </a:pPr>
            <a:r>
              <a:rPr lang="lt-LT" sz="2000">
                <a:solidFill>
                  <a:srgbClr val="ffffff"/>
                </a:solidFill>
                <a:latin typeface="Calibri"/>
              </a:rPr>
              <a:t>2.4.Vertinimas ugdant</a:t>
            </a:r>
            <a:endParaRPr/>
          </a:p>
        </p:txBody>
      </p:sp>
      <p:sp>
        <p:nvSpPr>
          <p:cNvPr id="132" name="CustomShape 26"/>
          <p:cNvSpPr/>
          <p:nvPr/>
        </p:nvSpPr>
        <p:spPr>
          <a:xfrm>
            <a:off x="7957800" y="5491440"/>
            <a:ext cx="1846440" cy="451080"/>
          </a:xfrm>
          <a:prstGeom prst="rect">
            <a:avLst/>
          </a:prstGeom>
          <a:solidFill>
            <a:srgbClr val="5b9bd5"/>
          </a:solidFill>
          <a:ln w="12600">
            <a:solidFill>
              <a:srgbClr val="ffffff"/>
            </a:solidFill>
            <a:miter/>
          </a:ln>
        </p:spPr>
        <p:txBody>
          <a:bodyPr anchor="ctr" bIns="13320" lIns="13320" rIns="13320" tIns="13320"/>
          <a:p>
            <a:pPr algn="ctr">
              <a:lnSpc>
                <a:spcPct val="90000"/>
              </a:lnSpc>
            </a:pPr>
            <a:r>
              <a:rPr lang="lt-LT" sz="1400">
                <a:solidFill>
                  <a:srgbClr val="ffffff"/>
                </a:solidFill>
                <a:latin typeface="Calibri"/>
              </a:rPr>
              <a:t>2.4.1. Vertinimas ugdymui</a:t>
            </a:r>
            <a:endParaRPr/>
          </a:p>
        </p:txBody>
      </p:sp>
      <p:sp>
        <p:nvSpPr>
          <p:cNvPr id="133" name="CustomShape 27"/>
          <p:cNvSpPr/>
          <p:nvPr/>
        </p:nvSpPr>
        <p:spPr>
          <a:xfrm>
            <a:off x="7957800" y="5984280"/>
            <a:ext cx="1846440" cy="451080"/>
          </a:xfrm>
          <a:prstGeom prst="rect">
            <a:avLst/>
          </a:prstGeom>
          <a:solidFill>
            <a:srgbClr val="5b9bd5"/>
          </a:solidFill>
          <a:ln w="12600">
            <a:solidFill>
              <a:srgbClr val="ffffff"/>
            </a:solidFill>
            <a:miter/>
          </a:ln>
        </p:spPr>
        <p:txBody>
          <a:bodyPr anchor="ctr" bIns="13320" lIns="13320" rIns="13320" tIns="13320"/>
          <a:p>
            <a:pPr algn="ctr">
              <a:lnSpc>
                <a:spcPct val="90000"/>
              </a:lnSpc>
            </a:pPr>
            <a:r>
              <a:rPr lang="lt-LT" sz="1400">
                <a:solidFill>
                  <a:srgbClr val="ffffff"/>
                </a:solidFill>
                <a:latin typeface="Calibri"/>
              </a:rPr>
              <a:t>2.4.2. Mokinių įsivertinimas</a:t>
            </a:r>
            <a:endParaRPr/>
          </a:p>
        </p:txBody>
      </p:sp>
    </p:spTree>
  </p:cSld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TextShape 1"/>
          <p:cNvSpPr txBox="1"/>
          <p:nvPr/>
        </p:nvSpPr>
        <p:spPr>
          <a:xfrm>
            <a:off x="1013040" y="103680"/>
            <a:ext cx="10515240" cy="132516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lang="lt-LT" sz="4400">
                <a:solidFill>
                  <a:srgbClr val="000000"/>
                </a:solidFill>
                <a:latin typeface="Calibri Light"/>
              </a:rPr>
              <a:t>Aukščiausiai įvertinti rodikliai</a:t>
            </a:r>
            <a:endParaRPr/>
          </a:p>
        </p:txBody>
      </p:sp>
      <p:sp>
        <p:nvSpPr>
          <p:cNvPr id="135" name="CustomShape 2"/>
          <p:cNvSpPr/>
          <p:nvPr/>
        </p:nvSpPr>
        <p:spPr>
          <a:xfrm>
            <a:off x="7748640" y="1191600"/>
            <a:ext cx="2215800" cy="5425920"/>
          </a:xfrm>
          <a:prstGeom prst="rect">
            <a:avLst/>
          </a:prstGeom>
          <a:solidFill>
            <a:srgbClr val="d1deef"/>
          </a:solidFill>
          <a:ln>
            <a:noFill/>
          </a:ln>
        </p:spPr>
        <p:txBody>
          <a:bodyPr bIns="3855240" lIns="99720" rIns="99720" tIns="274320"/>
          <a:p>
            <a:pPr algn="ctr">
              <a:lnSpc>
                <a:spcPct val="90000"/>
              </a:lnSpc>
            </a:pPr>
            <a:r>
              <a:rPr lang="lt-LT" sz="2800">
                <a:solidFill>
                  <a:srgbClr val="000000"/>
                </a:solidFill>
                <a:latin typeface="Calibri"/>
              </a:rPr>
              <a:t>Rodikliai</a:t>
            </a:r>
            <a:endParaRPr/>
          </a:p>
        </p:txBody>
      </p:sp>
      <p:sp>
        <p:nvSpPr>
          <p:cNvPr id="136" name="CustomShape 3"/>
          <p:cNvSpPr/>
          <p:nvPr/>
        </p:nvSpPr>
        <p:spPr>
          <a:xfrm>
            <a:off x="5162760" y="1191600"/>
            <a:ext cx="2215800" cy="5425920"/>
          </a:xfrm>
          <a:prstGeom prst="rect">
            <a:avLst/>
          </a:prstGeom>
          <a:solidFill>
            <a:srgbClr val="d1deef"/>
          </a:solidFill>
          <a:ln>
            <a:noFill/>
          </a:ln>
        </p:spPr>
        <p:txBody>
          <a:bodyPr bIns="3855240" lIns="99720" rIns="99720" tIns="274320"/>
          <a:p>
            <a:pPr algn="ctr">
              <a:lnSpc>
                <a:spcPct val="90000"/>
              </a:lnSpc>
            </a:pPr>
            <a:r>
              <a:rPr lang="lt-LT" sz="2800">
                <a:solidFill>
                  <a:srgbClr val="000000"/>
                </a:solidFill>
                <a:latin typeface="Calibri"/>
              </a:rPr>
              <a:t>Temos</a:t>
            </a:r>
            <a:endParaRPr/>
          </a:p>
        </p:txBody>
      </p:sp>
      <p:sp>
        <p:nvSpPr>
          <p:cNvPr id="137" name="CustomShape 4"/>
          <p:cNvSpPr/>
          <p:nvPr/>
        </p:nvSpPr>
        <p:spPr>
          <a:xfrm>
            <a:off x="2577240" y="1191600"/>
            <a:ext cx="2215800" cy="5425920"/>
          </a:xfrm>
          <a:prstGeom prst="rect">
            <a:avLst/>
          </a:prstGeom>
          <a:solidFill>
            <a:srgbClr val="d1deef"/>
          </a:solidFill>
          <a:ln>
            <a:noFill/>
          </a:ln>
        </p:spPr>
        <p:txBody>
          <a:bodyPr bIns="3855240" lIns="99720" rIns="99720" tIns="274320"/>
          <a:p>
            <a:pPr algn="ctr">
              <a:lnSpc>
                <a:spcPct val="90000"/>
              </a:lnSpc>
            </a:pPr>
            <a:r>
              <a:rPr lang="lt-LT" sz="2800">
                <a:solidFill>
                  <a:srgbClr val="000000"/>
                </a:solidFill>
                <a:latin typeface="Calibri"/>
              </a:rPr>
              <a:t>Sritis</a:t>
            </a:r>
            <a:endParaRPr/>
          </a:p>
        </p:txBody>
      </p:sp>
      <p:sp>
        <p:nvSpPr>
          <p:cNvPr id="138" name="CustomShape 5"/>
          <p:cNvSpPr/>
          <p:nvPr/>
        </p:nvSpPr>
        <p:spPr>
          <a:xfrm>
            <a:off x="2664720" y="3655440"/>
            <a:ext cx="1846440" cy="1114200"/>
          </a:xfrm>
          <a:prstGeom prst="rect">
            <a:avLst/>
          </a:prstGeom>
          <a:solidFill>
            <a:srgbClr val="5b9bd5"/>
          </a:solidFill>
          <a:ln w="12600">
            <a:solidFill>
              <a:srgbClr val="ffffff"/>
            </a:solidFill>
            <a:miter/>
          </a:ln>
        </p:spPr>
        <p:txBody>
          <a:bodyPr anchor="ctr" bIns="15840" lIns="15840" rIns="15840" tIns="15840"/>
          <a:p>
            <a:pPr algn="ctr">
              <a:lnSpc>
                <a:spcPct val="90000"/>
              </a:lnSpc>
            </a:pPr>
            <a:r>
              <a:rPr lang="lt-LT" sz="2400">
                <a:solidFill>
                  <a:srgbClr val="ffffff"/>
                </a:solidFill>
                <a:latin typeface="Calibri"/>
              </a:rPr>
              <a:t>2. Ugdymas(is) ir mokinių patirtys</a:t>
            </a:r>
            <a:endParaRPr/>
          </a:p>
        </p:txBody>
      </p:sp>
      <p:sp>
        <p:nvSpPr>
          <p:cNvPr id="139" name="CustomShape 6"/>
          <p:cNvSpPr/>
          <p:nvPr/>
        </p:nvSpPr>
        <p:spPr>
          <a:xfrm rot="19400400">
            <a:off x="3561120" y="3434760"/>
            <a:ext cx="2716200" cy="117720"/>
          </a:xfrm>
          <a:prstGeom prst="rect">
            <a:avLst/>
          </a:prstGeom>
          <a:noFill/>
          <a:ln w="12600">
            <a:solidFill>
              <a:srgbClr val="487caa"/>
            </a:solidFill>
            <a:miter/>
          </a:ln>
        </p:spPr>
      </p:sp>
      <p:sp>
        <p:nvSpPr>
          <p:cNvPr id="140" name="CustomShape 7"/>
          <p:cNvSpPr/>
          <p:nvPr/>
        </p:nvSpPr>
        <p:spPr>
          <a:xfrm>
            <a:off x="5381640" y="2295000"/>
            <a:ext cx="1846440" cy="771840"/>
          </a:xfrm>
          <a:prstGeom prst="rect">
            <a:avLst/>
          </a:prstGeom>
          <a:solidFill>
            <a:srgbClr val="5b9bd5"/>
          </a:solidFill>
          <a:ln w="12600">
            <a:solidFill>
              <a:srgbClr val="ffffff"/>
            </a:solidFill>
            <a:miter/>
          </a:ln>
        </p:spPr>
        <p:txBody>
          <a:bodyPr anchor="ctr" bIns="13320" lIns="13320" rIns="13320" tIns="13320"/>
          <a:p>
            <a:pPr algn="ctr">
              <a:lnSpc>
                <a:spcPct val="90000"/>
              </a:lnSpc>
            </a:pPr>
            <a:r>
              <a:rPr lang="lt-LT" sz="2000">
                <a:solidFill>
                  <a:srgbClr val="ffffff"/>
                </a:solidFill>
                <a:latin typeface="Calibri"/>
              </a:rPr>
              <a:t>2.1. Ugdymo planavimas</a:t>
            </a:r>
            <a:endParaRPr/>
          </a:p>
        </p:txBody>
      </p:sp>
      <p:sp>
        <p:nvSpPr>
          <p:cNvPr id="141" name="CustomShape 8"/>
          <p:cNvSpPr/>
          <p:nvPr/>
        </p:nvSpPr>
        <p:spPr>
          <a:xfrm flipV="1" rot="1719600">
            <a:off x="7037280" y="2432880"/>
            <a:ext cx="1297800" cy="24120"/>
          </a:xfrm>
          <a:prstGeom prst="rect">
            <a:avLst/>
          </a:prstGeom>
          <a:noFill/>
          <a:ln w="12600">
            <a:solidFill>
              <a:srgbClr val="528cc1"/>
            </a:solidFill>
            <a:miter/>
          </a:ln>
        </p:spPr>
      </p:sp>
      <p:sp>
        <p:nvSpPr>
          <p:cNvPr id="142" name="CustomShape 9"/>
          <p:cNvSpPr/>
          <p:nvPr/>
        </p:nvSpPr>
        <p:spPr>
          <a:xfrm>
            <a:off x="7948440" y="2070360"/>
            <a:ext cx="1846440" cy="451080"/>
          </a:xfrm>
          <a:prstGeom prst="rect">
            <a:avLst/>
          </a:prstGeom>
          <a:solidFill>
            <a:srgbClr val="70ad47"/>
          </a:solidFill>
          <a:ln w="12600">
            <a:solidFill>
              <a:srgbClr val="527f34"/>
            </a:solidFill>
            <a:miter/>
          </a:ln>
        </p:spPr>
        <p:txBody>
          <a:bodyPr anchor="ctr" bIns="13320" lIns="13320" rIns="13320" tIns="13320"/>
          <a:p>
            <a:pPr algn="ctr">
              <a:lnSpc>
                <a:spcPct val="90000"/>
              </a:lnSpc>
            </a:pPr>
            <a:r>
              <a:rPr lang="lt-LT" sz="1400">
                <a:solidFill>
                  <a:srgbClr val="ffffff"/>
                </a:solidFill>
                <a:latin typeface="Calibri"/>
              </a:rPr>
              <a:t>2.1.1.Ugdymo tikslai</a:t>
            </a:r>
            <a:endParaRPr/>
          </a:p>
        </p:txBody>
      </p:sp>
      <p:sp>
        <p:nvSpPr>
          <p:cNvPr id="143" name="CustomShape 10"/>
          <p:cNvSpPr/>
          <p:nvPr/>
        </p:nvSpPr>
        <p:spPr>
          <a:xfrm>
            <a:off x="7140240" y="2723400"/>
            <a:ext cx="1834920" cy="38880"/>
          </a:xfrm>
          <a:prstGeom prst="rect">
            <a:avLst/>
          </a:prstGeom>
          <a:noFill/>
          <a:ln w="12600">
            <a:solidFill>
              <a:srgbClr val="528cc1"/>
            </a:solidFill>
            <a:miter/>
          </a:ln>
        </p:spPr>
      </p:sp>
      <p:sp>
        <p:nvSpPr>
          <p:cNvPr id="144" name="CustomShape 11"/>
          <p:cNvSpPr/>
          <p:nvPr/>
        </p:nvSpPr>
        <p:spPr>
          <a:xfrm>
            <a:off x="7948440" y="2558160"/>
            <a:ext cx="1846440" cy="451080"/>
          </a:xfrm>
          <a:prstGeom prst="rect">
            <a:avLst/>
          </a:prstGeom>
          <a:gradFill>
            <a:gsLst>
              <a:gs pos="0">
                <a:srgbClr val="9cc986"/>
              </a:gs>
              <a:gs pos="50000">
                <a:srgbClr val="b5d4a7"/>
              </a:gs>
              <a:gs pos="100000">
                <a:srgbClr val="9cc986"/>
              </a:gs>
            </a:gsLst>
            <a:lin ang="5400000"/>
          </a:gradFill>
          <a:ln w="6480">
            <a:solidFill>
              <a:srgbClr val="70ad47"/>
            </a:solidFill>
            <a:miter/>
          </a:ln>
        </p:spPr>
        <p:txBody>
          <a:bodyPr anchor="ctr" bIns="13320" lIns="13320" rIns="13320" tIns="13320"/>
          <a:p>
            <a:pPr algn="ctr">
              <a:lnSpc>
                <a:spcPct val="90000"/>
              </a:lnSpc>
            </a:pPr>
            <a:r>
              <a:rPr lang="lt-LT" sz="1400">
                <a:solidFill>
                  <a:srgbClr val="000000"/>
                </a:solidFill>
                <a:latin typeface="Calibri"/>
              </a:rPr>
              <a:t>2.1.2. Ugdymo planai ir tvarkaraščiai</a:t>
            </a:r>
            <a:endParaRPr/>
          </a:p>
        </p:txBody>
      </p:sp>
      <p:sp>
        <p:nvSpPr>
          <p:cNvPr id="145" name="CustomShape 12"/>
          <p:cNvSpPr/>
          <p:nvPr/>
        </p:nvSpPr>
        <p:spPr>
          <a:xfrm rot="1719600">
            <a:off x="6849720" y="3218040"/>
            <a:ext cx="1973160" cy="28080"/>
          </a:xfrm>
          <a:prstGeom prst="rect">
            <a:avLst/>
          </a:prstGeom>
          <a:noFill/>
          <a:ln w="12600">
            <a:solidFill>
              <a:srgbClr val="528cc1"/>
            </a:solidFill>
            <a:miter/>
          </a:ln>
        </p:spPr>
      </p:sp>
      <p:sp>
        <p:nvSpPr>
          <p:cNvPr id="146" name="CustomShape 13"/>
          <p:cNvSpPr/>
          <p:nvPr/>
        </p:nvSpPr>
        <p:spPr>
          <a:xfrm>
            <a:off x="7948440" y="3056760"/>
            <a:ext cx="1846440" cy="451080"/>
          </a:xfrm>
          <a:prstGeom prst="rect">
            <a:avLst/>
          </a:prstGeom>
          <a:solidFill>
            <a:srgbClr val="5b9bd5"/>
          </a:solidFill>
          <a:ln w="12600">
            <a:solidFill>
              <a:srgbClr val="ffffff"/>
            </a:solidFill>
            <a:miter/>
          </a:ln>
        </p:spPr>
        <p:txBody>
          <a:bodyPr anchor="ctr" bIns="13320" lIns="13320" rIns="13320" tIns="13320"/>
          <a:p>
            <a:pPr algn="ctr">
              <a:lnSpc>
                <a:spcPct val="90000"/>
              </a:lnSpc>
            </a:pPr>
            <a:r>
              <a:rPr lang="lt-LT" sz="1400">
                <a:solidFill>
                  <a:srgbClr val="ffffff"/>
                </a:solidFill>
                <a:latin typeface="Calibri"/>
              </a:rPr>
              <a:t>2.1.3. Orientavimasis į mokinių poreikius</a:t>
            </a:r>
            <a:endParaRPr/>
          </a:p>
        </p:txBody>
      </p:sp>
      <p:sp>
        <p:nvSpPr>
          <p:cNvPr id="147" name="CustomShape 14"/>
          <p:cNvSpPr/>
          <p:nvPr/>
        </p:nvSpPr>
        <p:spPr>
          <a:xfrm flipV="1" rot="529800">
            <a:off x="4513320" y="4098960"/>
            <a:ext cx="865440" cy="41400"/>
          </a:xfrm>
          <a:prstGeom prst="rect">
            <a:avLst/>
          </a:prstGeom>
          <a:noFill/>
          <a:ln w="12600">
            <a:solidFill>
              <a:srgbClr val="487caa"/>
            </a:solidFill>
            <a:miter/>
          </a:ln>
        </p:spPr>
      </p:sp>
      <p:sp>
        <p:nvSpPr>
          <p:cNvPr id="148" name="CustomShape 15"/>
          <p:cNvSpPr/>
          <p:nvPr/>
        </p:nvSpPr>
        <p:spPr>
          <a:xfrm>
            <a:off x="5375160" y="3579120"/>
            <a:ext cx="1846440" cy="771840"/>
          </a:xfrm>
          <a:prstGeom prst="rect">
            <a:avLst/>
          </a:prstGeom>
          <a:solidFill>
            <a:srgbClr val="5b9bd5"/>
          </a:solidFill>
          <a:ln w="12600">
            <a:solidFill>
              <a:srgbClr val="ffffff"/>
            </a:solidFill>
            <a:miter/>
          </a:ln>
        </p:spPr>
        <p:txBody>
          <a:bodyPr anchor="ctr" bIns="13320" lIns="13320" rIns="13320" tIns="13320"/>
          <a:p>
            <a:pPr algn="ctr">
              <a:lnSpc>
                <a:spcPct val="90000"/>
              </a:lnSpc>
            </a:pPr>
            <a:r>
              <a:rPr lang="lt-LT" sz="2000">
                <a:solidFill>
                  <a:srgbClr val="ffffff"/>
                </a:solidFill>
                <a:latin typeface="Calibri"/>
              </a:rPr>
              <a:t>2.2 Vadovavimas mokymuisi</a:t>
            </a:r>
            <a:endParaRPr/>
          </a:p>
        </p:txBody>
      </p:sp>
      <p:sp>
        <p:nvSpPr>
          <p:cNvPr id="149" name="CustomShape 16"/>
          <p:cNvSpPr/>
          <p:nvPr/>
        </p:nvSpPr>
        <p:spPr>
          <a:xfrm rot="21272400">
            <a:off x="7131600" y="3749760"/>
            <a:ext cx="815760" cy="256320"/>
          </a:xfrm>
          <a:prstGeom prst="rect">
            <a:avLst/>
          </a:prstGeom>
          <a:noFill/>
          <a:ln w="12600">
            <a:solidFill>
              <a:srgbClr val="528cc1"/>
            </a:solidFill>
            <a:miter/>
          </a:ln>
        </p:spPr>
      </p:sp>
      <p:sp>
        <p:nvSpPr>
          <p:cNvPr id="150" name="CustomShape 17"/>
          <p:cNvSpPr/>
          <p:nvPr/>
        </p:nvSpPr>
        <p:spPr>
          <a:xfrm>
            <a:off x="7965360" y="3539880"/>
            <a:ext cx="1846440" cy="451080"/>
          </a:xfrm>
          <a:prstGeom prst="rect">
            <a:avLst/>
          </a:prstGeom>
          <a:solidFill>
            <a:srgbClr val="5b9bd5"/>
          </a:solidFill>
          <a:ln w="12600">
            <a:solidFill>
              <a:srgbClr val="ffffff"/>
            </a:solidFill>
            <a:miter/>
          </a:ln>
        </p:spPr>
        <p:txBody>
          <a:bodyPr anchor="ctr" bIns="13320" lIns="13320" rIns="13320" tIns="13320"/>
          <a:p>
            <a:pPr algn="ctr">
              <a:lnSpc>
                <a:spcPct val="90000"/>
              </a:lnSpc>
            </a:pPr>
            <a:r>
              <a:rPr lang="lt-LT" sz="1200">
                <a:solidFill>
                  <a:srgbClr val="ffffff"/>
                </a:solidFill>
                <a:latin typeface="Calibri"/>
              </a:rPr>
              <a:t>2.2.1. Mokymosi lūkesčiai ir mokinių skatinimas</a:t>
            </a:r>
            <a:endParaRPr/>
          </a:p>
        </p:txBody>
      </p:sp>
      <p:sp>
        <p:nvSpPr>
          <p:cNvPr id="151" name="CustomShape 18"/>
          <p:cNvSpPr/>
          <p:nvPr/>
        </p:nvSpPr>
        <p:spPr>
          <a:xfrm>
            <a:off x="7957800" y="4033440"/>
            <a:ext cx="1846440" cy="451080"/>
          </a:xfrm>
          <a:prstGeom prst="rect">
            <a:avLst/>
          </a:prstGeom>
          <a:solidFill>
            <a:srgbClr val="5b9bd5"/>
          </a:solidFill>
          <a:ln w="12600">
            <a:solidFill>
              <a:srgbClr val="ffffff"/>
            </a:solidFill>
            <a:miter/>
          </a:ln>
        </p:spPr>
        <p:txBody>
          <a:bodyPr anchor="ctr" bIns="13320" lIns="13320" rIns="13320" tIns="13320"/>
          <a:p>
            <a:pPr algn="ctr">
              <a:lnSpc>
                <a:spcPct val="90000"/>
              </a:lnSpc>
            </a:pPr>
            <a:r>
              <a:rPr lang="lt-LT" sz="1400">
                <a:solidFill>
                  <a:srgbClr val="ffffff"/>
                </a:solidFill>
                <a:latin typeface="Calibri"/>
              </a:rPr>
              <a:t>2.2.2. Mokymosi organizavimas</a:t>
            </a:r>
            <a:endParaRPr/>
          </a:p>
        </p:txBody>
      </p:sp>
      <p:sp>
        <p:nvSpPr>
          <p:cNvPr id="152" name="CustomShape 19"/>
          <p:cNvSpPr/>
          <p:nvPr/>
        </p:nvSpPr>
        <p:spPr>
          <a:xfrm rot="861000">
            <a:off x="4613400" y="4493880"/>
            <a:ext cx="847080" cy="203760"/>
          </a:xfrm>
          <a:prstGeom prst="rect">
            <a:avLst/>
          </a:prstGeom>
          <a:noFill/>
          <a:ln w="12600">
            <a:solidFill>
              <a:srgbClr val="487caa"/>
            </a:solidFill>
            <a:miter/>
          </a:ln>
        </p:spPr>
      </p:sp>
      <p:sp>
        <p:nvSpPr>
          <p:cNvPr id="153" name="CustomShape 20"/>
          <p:cNvSpPr/>
          <p:nvPr/>
        </p:nvSpPr>
        <p:spPr>
          <a:xfrm>
            <a:off x="5381640" y="4533120"/>
            <a:ext cx="1846440" cy="771840"/>
          </a:xfrm>
          <a:prstGeom prst="rect">
            <a:avLst/>
          </a:prstGeom>
          <a:solidFill>
            <a:srgbClr val="5b9bd5"/>
          </a:solidFill>
          <a:ln w="12600">
            <a:solidFill>
              <a:srgbClr val="ffffff"/>
            </a:solidFill>
            <a:miter/>
          </a:ln>
        </p:spPr>
        <p:txBody>
          <a:bodyPr anchor="ctr" bIns="13320" lIns="13320" rIns="13320" tIns="13320"/>
          <a:p>
            <a:pPr algn="ctr">
              <a:lnSpc>
                <a:spcPct val="90000"/>
              </a:lnSpc>
            </a:pPr>
            <a:r>
              <a:rPr lang="lt-LT" sz="2000">
                <a:solidFill>
                  <a:srgbClr val="ffffff"/>
                </a:solidFill>
                <a:latin typeface="Calibri"/>
              </a:rPr>
              <a:t>2.3. Mokymosi patirtys</a:t>
            </a:r>
            <a:endParaRPr/>
          </a:p>
        </p:txBody>
      </p:sp>
      <p:sp>
        <p:nvSpPr>
          <p:cNvPr id="154" name="CustomShape 21"/>
          <p:cNvSpPr/>
          <p:nvPr/>
        </p:nvSpPr>
        <p:spPr>
          <a:xfrm>
            <a:off x="7957800" y="4516200"/>
            <a:ext cx="1846440" cy="451080"/>
          </a:xfrm>
          <a:prstGeom prst="rect">
            <a:avLst/>
          </a:prstGeom>
          <a:solidFill>
            <a:srgbClr val="5b9bd5"/>
          </a:solidFill>
          <a:ln w="12600">
            <a:solidFill>
              <a:srgbClr val="ffffff"/>
            </a:solidFill>
            <a:miter/>
          </a:ln>
        </p:spPr>
        <p:txBody>
          <a:bodyPr anchor="ctr" bIns="13320" lIns="13320" rIns="13320" tIns="13320"/>
          <a:p>
            <a:pPr algn="ctr">
              <a:lnSpc>
                <a:spcPct val="90000"/>
              </a:lnSpc>
            </a:pPr>
            <a:r>
              <a:rPr lang="lt-LT" sz="1400">
                <a:solidFill>
                  <a:srgbClr val="ffffff"/>
                </a:solidFill>
                <a:latin typeface="Calibri"/>
              </a:rPr>
              <a:t>2.3.1. Mokymasis</a:t>
            </a:r>
            <a:endParaRPr/>
          </a:p>
        </p:txBody>
      </p:sp>
      <p:sp>
        <p:nvSpPr>
          <p:cNvPr id="155" name="CustomShape 22"/>
          <p:cNvSpPr/>
          <p:nvPr/>
        </p:nvSpPr>
        <p:spPr>
          <a:xfrm flipV="1" rot="20893200">
            <a:off x="7214040" y="4166640"/>
            <a:ext cx="814680" cy="43200"/>
          </a:xfrm>
          <a:prstGeom prst="rect">
            <a:avLst/>
          </a:prstGeom>
          <a:noFill/>
          <a:ln w="12600">
            <a:solidFill>
              <a:srgbClr val="528cc1"/>
            </a:solidFill>
            <a:miter/>
          </a:ln>
        </p:spPr>
      </p:sp>
      <p:sp>
        <p:nvSpPr>
          <p:cNvPr id="156" name="CustomShape 23"/>
          <p:cNvSpPr/>
          <p:nvPr/>
        </p:nvSpPr>
        <p:spPr>
          <a:xfrm>
            <a:off x="7948440" y="4997520"/>
            <a:ext cx="1846440" cy="451080"/>
          </a:xfrm>
          <a:prstGeom prst="rect">
            <a:avLst/>
          </a:prstGeom>
          <a:solidFill>
            <a:srgbClr val="5b9bd5"/>
          </a:solidFill>
          <a:ln w="12600">
            <a:solidFill>
              <a:srgbClr val="ffffff"/>
            </a:solidFill>
            <a:miter/>
          </a:ln>
        </p:spPr>
        <p:txBody>
          <a:bodyPr anchor="ctr" bIns="13320" lIns="13320" rIns="13320" tIns="13320"/>
          <a:p>
            <a:pPr algn="ctr">
              <a:lnSpc>
                <a:spcPct val="90000"/>
              </a:lnSpc>
            </a:pPr>
            <a:r>
              <a:rPr lang="lt-LT" sz="1400">
                <a:solidFill>
                  <a:srgbClr val="ffffff"/>
                </a:solidFill>
                <a:latin typeface="Calibri"/>
              </a:rPr>
              <a:t>2.3.2. Ugdymas mokyklos gyvenimu</a:t>
            </a:r>
            <a:endParaRPr/>
          </a:p>
        </p:txBody>
      </p:sp>
      <p:sp>
        <p:nvSpPr>
          <p:cNvPr id="157" name="CustomShape 24"/>
          <p:cNvSpPr/>
          <p:nvPr/>
        </p:nvSpPr>
        <p:spPr>
          <a:xfrm flipV="1" rot="19578000">
            <a:off x="3685680" y="4988520"/>
            <a:ext cx="2588760" cy="76320"/>
          </a:xfrm>
          <a:prstGeom prst="rect">
            <a:avLst/>
          </a:prstGeom>
          <a:noFill/>
          <a:ln w="12600">
            <a:solidFill>
              <a:srgbClr val="487caa"/>
            </a:solidFill>
            <a:miter/>
          </a:ln>
        </p:spPr>
      </p:sp>
      <p:sp>
        <p:nvSpPr>
          <p:cNvPr id="158" name="CustomShape 25"/>
          <p:cNvSpPr/>
          <p:nvPr/>
        </p:nvSpPr>
        <p:spPr>
          <a:xfrm>
            <a:off x="5375160" y="5458680"/>
            <a:ext cx="1846440" cy="771840"/>
          </a:xfrm>
          <a:prstGeom prst="rect">
            <a:avLst/>
          </a:prstGeom>
          <a:solidFill>
            <a:srgbClr val="5b9bd5"/>
          </a:solidFill>
          <a:ln w="12600">
            <a:solidFill>
              <a:srgbClr val="ffffff"/>
            </a:solidFill>
            <a:miter/>
          </a:ln>
        </p:spPr>
        <p:txBody>
          <a:bodyPr anchor="ctr" bIns="13320" lIns="13320" rIns="13320" tIns="13320"/>
          <a:p>
            <a:pPr algn="ctr">
              <a:lnSpc>
                <a:spcPct val="90000"/>
              </a:lnSpc>
            </a:pPr>
            <a:r>
              <a:rPr lang="lt-LT" sz="2000">
                <a:solidFill>
                  <a:srgbClr val="ffffff"/>
                </a:solidFill>
                <a:latin typeface="Calibri"/>
              </a:rPr>
              <a:t>2.4.Vertinimas ugdant</a:t>
            </a:r>
            <a:endParaRPr/>
          </a:p>
        </p:txBody>
      </p:sp>
      <p:sp>
        <p:nvSpPr>
          <p:cNvPr id="159" name="CustomShape 26"/>
          <p:cNvSpPr/>
          <p:nvPr/>
        </p:nvSpPr>
        <p:spPr>
          <a:xfrm>
            <a:off x="7957800" y="5491440"/>
            <a:ext cx="1846440" cy="451080"/>
          </a:xfrm>
          <a:prstGeom prst="rect">
            <a:avLst/>
          </a:prstGeom>
          <a:solidFill>
            <a:srgbClr val="5b9bd5"/>
          </a:solidFill>
          <a:ln w="12600">
            <a:solidFill>
              <a:srgbClr val="ffffff"/>
            </a:solidFill>
            <a:miter/>
          </a:ln>
        </p:spPr>
        <p:txBody>
          <a:bodyPr anchor="ctr" bIns="13320" lIns="13320" rIns="13320" tIns="13320"/>
          <a:p>
            <a:pPr algn="ctr">
              <a:lnSpc>
                <a:spcPct val="90000"/>
              </a:lnSpc>
            </a:pPr>
            <a:r>
              <a:rPr lang="lt-LT" sz="1400">
                <a:solidFill>
                  <a:srgbClr val="ffffff"/>
                </a:solidFill>
                <a:latin typeface="Calibri"/>
              </a:rPr>
              <a:t>2.4.1. Vertinimas ugdymui</a:t>
            </a:r>
            <a:endParaRPr/>
          </a:p>
        </p:txBody>
      </p:sp>
      <p:sp>
        <p:nvSpPr>
          <p:cNvPr id="160" name="CustomShape 27"/>
          <p:cNvSpPr/>
          <p:nvPr/>
        </p:nvSpPr>
        <p:spPr>
          <a:xfrm>
            <a:off x="7957800" y="5984280"/>
            <a:ext cx="1846440" cy="451080"/>
          </a:xfrm>
          <a:prstGeom prst="rect">
            <a:avLst/>
          </a:prstGeom>
          <a:solidFill>
            <a:srgbClr val="5b9bd5"/>
          </a:solidFill>
          <a:ln w="12600">
            <a:solidFill>
              <a:srgbClr val="ffffff"/>
            </a:solidFill>
            <a:miter/>
          </a:ln>
        </p:spPr>
        <p:txBody>
          <a:bodyPr anchor="ctr" bIns="13320" lIns="13320" rIns="13320" tIns="13320"/>
          <a:p>
            <a:pPr algn="ctr">
              <a:lnSpc>
                <a:spcPct val="90000"/>
              </a:lnSpc>
            </a:pPr>
            <a:r>
              <a:rPr lang="lt-LT" sz="1400">
                <a:solidFill>
                  <a:srgbClr val="ffffff"/>
                </a:solidFill>
                <a:latin typeface="Calibri"/>
              </a:rPr>
              <a:t>2.4.2. Mokinių įsivertinimas</a:t>
            </a:r>
            <a:endParaRPr/>
          </a:p>
        </p:txBody>
      </p:sp>
      <p:sp>
        <p:nvSpPr>
          <p:cNvPr id="161" name="CustomShape 28"/>
          <p:cNvSpPr/>
          <p:nvPr/>
        </p:nvSpPr>
        <p:spPr>
          <a:xfrm>
            <a:off x="10261440" y="2115720"/>
            <a:ext cx="1412640" cy="913320"/>
          </a:xfrm>
          <a:prstGeom prst="rect">
            <a:avLst/>
          </a:prstGeom>
          <a:noFill/>
          <a:ln>
            <a:noFill/>
          </a:ln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lang="lt-LT">
                <a:solidFill>
                  <a:srgbClr val="000000"/>
                </a:solidFill>
                <a:latin typeface="Calibri"/>
              </a:rPr>
              <a:t>3.70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lt-LT">
                <a:solidFill>
                  <a:srgbClr val="000000"/>
                </a:solidFill>
                <a:latin typeface="Calibri"/>
              </a:rPr>
              <a:t>3.50</a:t>
            </a:r>
            <a:endParaRPr/>
          </a:p>
        </p:txBody>
      </p:sp>
    </p:spTree>
  </p:cSld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TextShape 1"/>
          <p:cNvSpPr txBox="1"/>
          <p:nvPr/>
        </p:nvSpPr>
        <p:spPr>
          <a:xfrm>
            <a:off x="1013040" y="103680"/>
            <a:ext cx="10515240" cy="132516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lang="lt-LT" sz="4400">
                <a:solidFill>
                  <a:srgbClr val="000000"/>
                </a:solidFill>
                <a:latin typeface="Calibri Light"/>
              </a:rPr>
              <a:t>Aukščiausiai įvertinti rodikliai</a:t>
            </a:r>
            <a:endParaRPr/>
          </a:p>
        </p:txBody>
      </p:sp>
      <p:sp>
        <p:nvSpPr>
          <p:cNvPr id="163" name="CustomShape 2"/>
          <p:cNvSpPr/>
          <p:nvPr/>
        </p:nvSpPr>
        <p:spPr>
          <a:xfrm>
            <a:off x="7695360" y="1191600"/>
            <a:ext cx="2136240" cy="5340960"/>
          </a:xfrm>
          <a:prstGeom prst="rect">
            <a:avLst/>
          </a:prstGeom>
          <a:solidFill>
            <a:srgbClr val="d1deef"/>
          </a:solidFill>
          <a:ln>
            <a:noFill/>
          </a:ln>
        </p:spPr>
        <p:txBody>
          <a:bodyPr bIns="4492800" lIns="128160" rIns="128160" tIns="274320"/>
          <a:p>
            <a:pPr algn="ctr">
              <a:lnSpc>
                <a:spcPct val="90000"/>
              </a:lnSpc>
            </a:pPr>
            <a:r>
              <a:rPr lang="lt-LT" sz="3200">
                <a:solidFill>
                  <a:srgbClr val="000000"/>
                </a:solidFill>
                <a:latin typeface="Calibri"/>
              </a:rPr>
              <a:t>Rodikliai</a:t>
            </a:r>
            <a:endParaRPr/>
          </a:p>
        </p:txBody>
      </p:sp>
      <p:sp>
        <p:nvSpPr>
          <p:cNvPr id="164" name="CustomShape 3"/>
          <p:cNvSpPr/>
          <p:nvPr/>
        </p:nvSpPr>
        <p:spPr>
          <a:xfrm>
            <a:off x="5202720" y="1191600"/>
            <a:ext cx="2136240" cy="5340960"/>
          </a:xfrm>
          <a:prstGeom prst="rect">
            <a:avLst/>
          </a:prstGeom>
          <a:solidFill>
            <a:srgbClr val="d1deef"/>
          </a:solidFill>
          <a:ln>
            <a:noFill/>
          </a:ln>
        </p:spPr>
        <p:txBody>
          <a:bodyPr bIns="4492800" lIns="128160" rIns="128160" tIns="274320"/>
          <a:p>
            <a:pPr algn="ctr">
              <a:lnSpc>
                <a:spcPct val="90000"/>
              </a:lnSpc>
            </a:pPr>
            <a:r>
              <a:rPr lang="lt-LT" sz="3200">
                <a:solidFill>
                  <a:srgbClr val="000000"/>
                </a:solidFill>
                <a:latin typeface="Calibri"/>
              </a:rPr>
              <a:t>Temos</a:t>
            </a:r>
            <a:endParaRPr/>
          </a:p>
        </p:txBody>
      </p:sp>
      <p:sp>
        <p:nvSpPr>
          <p:cNvPr id="165" name="CustomShape 4"/>
          <p:cNvSpPr/>
          <p:nvPr/>
        </p:nvSpPr>
        <p:spPr>
          <a:xfrm>
            <a:off x="2710080" y="1191600"/>
            <a:ext cx="2136240" cy="5340960"/>
          </a:xfrm>
          <a:prstGeom prst="rect">
            <a:avLst/>
          </a:prstGeom>
          <a:solidFill>
            <a:srgbClr val="d1deef"/>
          </a:solidFill>
          <a:ln>
            <a:noFill/>
          </a:ln>
        </p:spPr>
        <p:txBody>
          <a:bodyPr bIns="4492800" lIns="128160" rIns="128160" tIns="274320"/>
          <a:p>
            <a:pPr algn="ctr">
              <a:lnSpc>
                <a:spcPct val="90000"/>
              </a:lnSpc>
            </a:pPr>
            <a:r>
              <a:rPr lang="lt-LT" sz="3200">
                <a:solidFill>
                  <a:srgbClr val="000000"/>
                </a:solidFill>
                <a:latin typeface="Calibri"/>
              </a:rPr>
              <a:t>Sritis</a:t>
            </a:r>
            <a:endParaRPr/>
          </a:p>
        </p:txBody>
      </p:sp>
      <p:sp>
        <p:nvSpPr>
          <p:cNvPr id="166" name="CustomShape 5"/>
          <p:cNvSpPr/>
          <p:nvPr/>
        </p:nvSpPr>
        <p:spPr>
          <a:xfrm>
            <a:off x="2833200" y="4166280"/>
            <a:ext cx="1780200" cy="852120"/>
          </a:xfrm>
          <a:prstGeom prst="rect">
            <a:avLst/>
          </a:prstGeom>
          <a:solidFill>
            <a:srgbClr val="5b9bd5"/>
          </a:solidFill>
          <a:ln w="12600">
            <a:solidFill>
              <a:srgbClr val="ffffff"/>
            </a:solidFill>
            <a:miter/>
          </a:ln>
        </p:spPr>
        <p:txBody>
          <a:bodyPr anchor="ctr" bIns="16560" lIns="16560" rIns="16560" tIns="16560"/>
          <a:p>
            <a:pPr algn="ctr">
              <a:lnSpc>
                <a:spcPct val="90000"/>
              </a:lnSpc>
            </a:pPr>
            <a:r>
              <a:rPr lang="lt-LT">
                <a:solidFill>
                  <a:srgbClr val="ffffff"/>
                </a:solidFill>
                <a:latin typeface="Calibri"/>
              </a:rPr>
              <a:t>4. Lyderystė ir vadyba</a:t>
            </a:r>
            <a:endParaRPr/>
          </a:p>
        </p:txBody>
      </p:sp>
      <p:sp>
        <p:nvSpPr>
          <p:cNvPr id="167" name="CustomShape 6"/>
          <p:cNvSpPr/>
          <p:nvPr/>
        </p:nvSpPr>
        <p:spPr>
          <a:xfrm rot="18583200">
            <a:off x="4086720" y="3835800"/>
            <a:ext cx="2085840" cy="93960"/>
          </a:xfrm>
          <a:prstGeom prst="rect">
            <a:avLst/>
          </a:prstGeom>
          <a:noFill/>
          <a:ln w="12600">
            <a:solidFill>
              <a:srgbClr val="487caa"/>
            </a:solidFill>
            <a:miter/>
          </a:ln>
        </p:spPr>
      </p:sp>
      <p:sp>
        <p:nvSpPr>
          <p:cNvPr id="168" name="CustomShape 7"/>
          <p:cNvSpPr/>
          <p:nvPr/>
        </p:nvSpPr>
        <p:spPr>
          <a:xfrm>
            <a:off x="5481000" y="2678040"/>
            <a:ext cx="1780200" cy="782280"/>
          </a:xfrm>
          <a:prstGeom prst="rect">
            <a:avLst/>
          </a:prstGeom>
          <a:solidFill>
            <a:srgbClr val="5b9bd5"/>
          </a:solidFill>
          <a:ln w="12600">
            <a:solidFill>
              <a:srgbClr val="ffffff"/>
            </a:solidFill>
            <a:miter/>
          </a:ln>
        </p:spPr>
        <p:txBody>
          <a:bodyPr anchor="ctr" bIns="16560" lIns="16560" rIns="16560" tIns="16560"/>
          <a:p>
            <a:pPr algn="ctr">
              <a:lnSpc>
                <a:spcPct val="90000"/>
              </a:lnSpc>
            </a:pPr>
            <a:r>
              <a:rPr lang="lt-LT">
                <a:solidFill>
                  <a:srgbClr val="ffffff"/>
                </a:solidFill>
                <a:latin typeface="Calibri"/>
              </a:rPr>
              <a:t>4.1. Mokyklos valdymas</a:t>
            </a:r>
            <a:endParaRPr/>
          </a:p>
        </p:txBody>
      </p:sp>
      <p:sp>
        <p:nvSpPr>
          <p:cNvPr id="169" name="CustomShape 8"/>
          <p:cNvSpPr/>
          <p:nvPr/>
        </p:nvSpPr>
        <p:spPr>
          <a:xfrm rot="19671000">
            <a:off x="7163280" y="2694600"/>
            <a:ext cx="929880" cy="56880"/>
          </a:xfrm>
          <a:prstGeom prst="rect">
            <a:avLst/>
          </a:prstGeom>
          <a:noFill/>
          <a:ln w="12600">
            <a:solidFill>
              <a:srgbClr val="528cc1"/>
            </a:solidFill>
            <a:miter/>
          </a:ln>
        </p:spPr>
      </p:sp>
      <p:sp>
        <p:nvSpPr>
          <p:cNvPr id="170" name="CustomShape 9"/>
          <p:cNvSpPr/>
          <p:nvPr/>
        </p:nvSpPr>
        <p:spPr>
          <a:xfrm>
            <a:off x="7873560" y="2214360"/>
            <a:ext cx="1780200" cy="513720"/>
          </a:xfrm>
          <a:prstGeom prst="rect">
            <a:avLst/>
          </a:prstGeom>
          <a:solidFill>
            <a:srgbClr val="5b9bd5"/>
          </a:solidFill>
          <a:ln w="12600">
            <a:solidFill>
              <a:srgbClr val="ffffff"/>
            </a:solidFill>
            <a:miter/>
          </a:ln>
        </p:spPr>
        <p:txBody>
          <a:bodyPr anchor="ctr" bIns="16560" lIns="16560" rIns="16560" tIns="16560"/>
          <a:p>
            <a:pPr algn="ctr">
              <a:lnSpc>
                <a:spcPct val="90000"/>
              </a:lnSpc>
            </a:pPr>
            <a:r>
              <a:rPr lang="lt-LT" sz="1300">
                <a:solidFill>
                  <a:srgbClr val="ffffff"/>
                </a:solidFill>
                <a:latin typeface="Calibri"/>
              </a:rPr>
              <a:t>4.1.1. Perspektyva ir bendruomenės susitarimai</a:t>
            </a:r>
            <a:endParaRPr/>
          </a:p>
        </p:txBody>
      </p:sp>
      <p:sp>
        <p:nvSpPr>
          <p:cNvPr id="171" name="CustomShape 10"/>
          <p:cNvSpPr/>
          <p:nvPr/>
        </p:nvSpPr>
        <p:spPr>
          <a:xfrm>
            <a:off x="7250400" y="2935440"/>
            <a:ext cx="711720" cy="10800"/>
          </a:xfrm>
          <a:prstGeom prst="rect">
            <a:avLst/>
          </a:prstGeom>
          <a:noFill/>
          <a:ln w="12600">
            <a:solidFill>
              <a:srgbClr val="528cc1"/>
            </a:solidFill>
            <a:miter/>
          </a:ln>
        </p:spPr>
      </p:sp>
      <p:sp>
        <p:nvSpPr>
          <p:cNvPr id="172" name="CustomShape 11"/>
          <p:cNvSpPr/>
          <p:nvPr/>
        </p:nvSpPr>
        <p:spPr>
          <a:xfrm flipV="1" rot="19671600">
            <a:off x="7184520" y="3205800"/>
            <a:ext cx="1007640" cy="45360"/>
          </a:xfrm>
          <a:prstGeom prst="rect">
            <a:avLst/>
          </a:prstGeom>
          <a:noFill/>
          <a:ln w="12600">
            <a:solidFill>
              <a:srgbClr val="528cc1"/>
            </a:solidFill>
            <a:miter/>
          </a:ln>
        </p:spPr>
      </p:sp>
      <p:sp>
        <p:nvSpPr>
          <p:cNvPr id="173" name="CustomShape 12"/>
          <p:cNvSpPr/>
          <p:nvPr/>
        </p:nvSpPr>
        <p:spPr>
          <a:xfrm>
            <a:off x="7873560" y="3288600"/>
            <a:ext cx="1780200" cy="513720"/>
          </a:xfrm>
          <a:prstGeom prst="rect">
            <a:avLst/>
          </a:prstGeom>
          <a:solidFill>
            <a:srgbClr val="5b9bd5"/>
          </a:solidFill>
          <a:ln w="12600">
            <a:solidFill>
              <a:srgbClr val="ffffff"/>
            </a:solidFill>
            <a:miter/>
          </a:ln>
        </p:spPr>
        <p:txBody>
          <a:bodyPr anchor="ctr" bIns="16560" lIns="16560" rIns="16560" tIns="16560"/>
          <a:p>
            <a:pPr algn="ctr">
              <a:lnSpc>
                <a:spcPct val="90000"/>
              </a:lnSpc>
            </a:pPr>
            <a:r>
              <a:rPr lang="lt-LT" sz="1300">
                <a:solidFill>
                  <a:srgbClr val="ffffff"/>
                </a:solidFill>
                <a:latin typeface="Calibri"/>
              </a:rPr>
              <a:t>4.1.3. Mokyklos savivalda</a:t>
            </a:r>
            <a:endParaRPr/>
          </a:p>
        </p:txBody>
      </p:sp>
      <p:sp>
        <p:nvSpPr>
          <p:cNvPr id="174" name="CustomShape 13"/>
          <p:cNvSpPr/>
          <p:nvPr/>
        </p:nvSpPr>
        <p:spPr>
          <a:xfrm flipV="1">
            <a:off x="4580280" y="4592160"/>
            <a:ext cx="900360" cy="93960"/>
          </a:xfrm>
          <a:prstGeom prst="rect">
            <a:avLst/>
          </a:prstGeom>
          <a:noFill/>
          <a:ln w="12600">
            <a:solidFill>
              <a:srgbClr val="487caa"/>
            </a:solidFill>
            <a:miter/>
          </a:ln>
        </p:spPr>
      </p:sp>
      <p:sp>
        <p:nvSpPr>
          <p:cNvPr id="175" name="CustomShape 14"/>
          <p:cNvSpPr/>
          <p:nvPr/>
        </p:nvSpPr>
        <p:spPr>
          <a:xfrm>
            <a:off x="5436720" y="4209480"/>
            <a:ext cx="1780200" cy="782280"/>
          </a:xfrm>
          <a:prstGeom prst="rect">
            <a:avLst/>
          </a:prstGeom>
          <a:solidFill>
            <a:srgbClr val="5b9bd5"/>
          </a:solidFill>
          <a:ln w="12600">
            <a:solidFill>
              <a:srgbClr val="ffffff"/>
            </a:solidFill>
            <a:miter/>
          </a:ln>
        </p:spPr>
        <p:txBody>
          <a:bodyPr anchor="ctr" bIns="16560" lIns="16560" rIns="16560" tIns="16560"/>
          <a:p>
            <a:pPr algn="ctr">
              <a:lnSpc>
                <a:spcPct val="90000"/>
              </a:lnSpc>
            </a:pPr>
            <a:r>
              <a:rPr lang="lt-LT">
                <a:solidFill>
                  <a:srgbClr val="ffffff"/>
                </a:solidFill>
                <a:latin typeface="Calibri"/>
              </a:rPr>
              <a:t>4.2. Mokymasis ir veikimas komandomis</a:t>
            </a:r>
            <a:endParaRPr/>
          </a:p>
        </p:txBody>
      </p:sp>
      <p:sp>
        <p:nvSpPr>
          <p:cNvPr id="176" name="CustomShape 15"/>
          <p:cNvSpPr/>
          <p:nvPr/>
        </p:nvSpPr>
        <p:spPr>
          <a:xfrm rot="19671000">
            <a:off x="7065360" y="4179960"/>
            <a:ext cx="1095120" cy="39240"/>
          </a:xfrm>
          <a:prstGeom prst="rect">
            <a:avLst/>
          </a:prstGeom>
          <a:noFill/>
          <a:ln w="12600">
            <a:solidFill>
              <a:srgbClr val="528cc1"/>
            </a:solidFill>
            <a:miter/>
          </a:ln>
        </p:spPr>
      </p:sp>
      <p:sp>
        <p:nvSpPr>
          <p:cNvPr id="177" name="CustomShape 16"/>
          <p:cNvSpPr/>
          <p:nvPr/>
        </p:nvSpPr>
        <p:spPr>
          <a:xfrm>
            <a:off x="7873560" y="3825360"/>
            <a:ext cx="1780200" cy="513720"/>
          </a:xfrm>
          <a:prstGeom prst="rect">
            <a:avLst/>
          </a:prstGeom>
          <a:solidFill>
            <a:srgbClr val="5b9bd5"/>
          </a:solidFill>
          <a:ln w="12600">
            <a:solidFill>
              <a:srgbClr val="ffffff"/>
            </a:solidFill>
            <a:miter/>
          </a:ln>
        </p:spPr>
        <p:txBody>
          <a:bodyPr anchor="ctr" bIns="16560" lIns="16560" rIns="16560" tIns="16560"/>
          <a:p>
            <a:pPr algn="ctr">
              <a:lnSpc>
                <a:spcPct val="90000"/>
              </a:lnSpc>
            </a:pPr>
            <a:r>
              <a:rPr lang="lt-LT" sz="1300">
                <a:solidFill>
                  <a:srgbClr val="ffffff"/>
                </a:solidFill>
                <a:latin typeface="Calibri"/>
              </a:rPr>
              <a:t>4.2.1. Veikimas kartu</a:t>
            </a:r>
            <a:endParaRPr/>
          </a:p>
        </p:txBody>
      </p:sp>
      <p:sp>
        <p:nvSpPr>
          <p:cNvPr id="178" name="CustomShape 17"/>
          <p:cNvSpPr/>
          <p:nvPr/>
        </p:nvSpPr>
        <p:spPr>
          <a:xfrm>
            <a:off x="7206120" y="4466880"/>
            <a:ext cx="711720" cy="10800"/>
          </a:xfrm>
          <a:prstGeom prst="rect">
            <a:avLst/>
          </a:prstGeom>
          <a:noFill/>
          <a:ln w="12600">
            <a:solidFill>
              <a:srgbClr val="528cc1"/>
            </a:solidFill>
            <a:miter/>
          </a:ln>
        </p:spPr>
      </p:sp>
      <p:sp>
        <p:nvSpPr>
          <p:cNvPr id="179" name="CustomShape 18"/>
          <p:cNvSpPr/>
          <p:nvPr/>
        </p:nvSpPr>
        <p:spPr>
          <a:xfrm>
            <a:off x="7873560" y="4361760"/>
            <a:ext cx="1780200" cy="513720"/>
          </a:xfrm>
          <a:prstGeom prst="rect">
            <a:avLst/>
          </a:prstGeom>
          <a:solidFill>
            <a:srgbClr val="5b9bd5"/>
          </a:solidFill>
          <a:ln w="12600">
            <a:solidFill>
              <a:srgbClr val="ffffff"/>
            </a:solidFill>
            <a:miter/>
          </a:ln>
        </p:spPr>
        <p:txBody>
          <a:bodyPr anchor="ctr" bIns="16560" lIns="16560" rIns="16560" tIns="16560"/>
          <a:p>
            <a:pPr algn="ctr">
              <a:lnSpc>
                <a:spcPct val="90000"/>
              </a:lnSpc>
            </a:pPr>
            <a:r>
              <a:rPr lang="lt-LT" sz="1300">
                <a:solidFill>
                  <a:srgbClr val="ffffff"/>
                </a:solidFill>
                <a:latin typeface="Calibri"/>
              </a:rPr>
              <a:t>4.2.2. Bendradarbiavimas su tėvais/globėjais</a:t>
            </a:r>
            <a:endParaRPr/>
          </a:p>
        </p:txBody>
      </p:sp>
      <p:sp>
        <p:nvSpPr>
          <p:cNvPr id="180" name="CustomShape 19"/>
          <p:cNvSpPr/>
          <p:nvPr/>
        </p:nvSpPr>
        <p:spPr>
          <a:xfrm rot="1929000">
            <a:off x="7043400" y="4783680"/>
            <a:ext cx="1180080" cy="27360"/>
          </a:xfrm>
          <a:prstGeom prst="rect">
            <a:avLst/>
          </a:prstGeom>
          <a:noFill/>
          <a:ln w="12600">
            <a:solidFill>
              <a:srgbClr val="528cc1"/>
            </a:solidFill>
            <a:miter/>
          </a:ln>
        </p:spPr>
      </p:sp>
      <p:sp>
        <p:nvSpPr>
          <p:cNvPr id="181" name="CustomShape 20"/>
          <p:cNvSpPr/>
          <p:nvPr/>
        </p:nvSpPr>
        <p:spPr>
          <a:xfrm>
            <a:off x="7873560" y="4908240"/>
            <a:ext cx="1780200" cy="513720"/>
          </a:xfrm>
          <a:prstGeom prst="rect">
            <a:avLst/>
          </a:prstGeom>
          <a:solidFill>
            <a:srgbClr val="5b9bd5"/>
          </a:solidFill>
          <a:ln w="12600">
            <a:solidFill>
              <a:srgbClr val="ffffff"/>
            </a:solidFill>
            <a:miter/>
          </a:ln>
        </p:spPr>
        <p:txBody>
          <a:bodyPr anchor="ctr" bIns="16560" lIns="16560" rIns="16560" tIns="16560"/>
          <a:p>
            <a:pPr algn="ctr">
              <a:lnSpc>
                <a:spcPct val="90000"/>
              </a:lnSpc>
            </a:pPr>
            <a:r>
              <a:rPr lang="lt-LT" sz="1300">
                <a:solidFill>
                  <a:srgbClr val="ffffff"/>
                </a:solidFill>
                <a:latin typeface="Calibri"/>
              </a:rPr>
              <a:t>4.2.3. Mokyklos tinklaveika </a:t>
            </a:r>
            <a:endParaRPr/>
          </a:p>
        </p:txBody>
      </p:sp>
      <p:sp>
        <p:nvSpPr>
          <p:cNvPr id="182" name="CustomShape 21"/>
          <p:cNvSpPr/>
          <p:nvPr/>
        </p:nvSpPr>
        <p:spPr>
          <a:xfrm rot="2983200">
            <a:off x="4161240" y="5373000"/>
            <a:ext cx="1963080" cy="64080"/>
          </a:xfrm>
          <a:prstGeom prst="rect">
            <a:avLst/>
          </a:prstGeom>
          <a:noFill/>
          <a:ln w="12600">
            <a:solidFill>
              <a:srgbClr val="487caa"/>
            </a:solidFill>
            <a:miter/>
          </a:ln>
        </p:spPr>
      </p:sp>
      <p:sp>
        <p:nvSpPr>
          <p:cNvPr id="183" name="CustomShape 22"/>
          <p:cNvSpPr/>
          <p:nvPr/>
        </p:nvSpPr>
        <p:spPr>
          <a:xfrm>
            <a:off x="5425560" y="5547600"/>
            <a:ext cx="1780200" cy="782280"/>
          </a:xfrm>
          <a:prstGeom prst="rect">
            <a:avLst/>
          </a:prstGeom>
          <a:solidFill>
            <a:srgbClr val="5b9bd5"/>
          </a:solidFill>
          <a:ln w="12600">
            <a:solidFill>
              <a:srgbClr val="ffffff"/>
            </a:solidFill>
            <a:miter/>
          </a:ln>
        </p:spPr>
        <p:txBody>
          <a:bodyPr anchor="ctr" bIns="16560" lIns="16560" rIns="16560" tIns="16560"/>
          <a:p>
            <a:pPr algn="ctr">
              <a:lnSpc>
                <a:spcPct val="90000"/>
              </a:lnSpc>
            </a:pPr>
            <a:r>
              <a:rPr lang="lt-LT">
                <a:solidFill>
                  <a:srgbClr val="ffffff"/>
                </a:solidFill>
                <a:latin typeface="Calibri"/>
              </a:rPr>
              <a:t>4.3. Asmeninis meistriškumas</a:t>
            </a:r>
            <a:endParaRPr/>
          </a:p>
        </p:txBody>
      </p:sp>
      <p:sp>
        <p:nvSpPr>
          <p:cNvPr id="184" name="CustomShape 23"/>
          <p:cNvSpPr/>
          <p:nvPr/>
        </p:nvSpPr>
        <p:spPr>
          <a:xfrm flipV="1" rot="442800">
            <a:off x="7191000" y="5839560"/>
            <a:ext cx="672840" cy="40320"/>
          </a:xfrm>
          <a:prstGeom prst="rect">
            <a:avLst/>
          </a:prstGeom>
          <a:noFill/>
          <a:ln w="12600">
            <a:solidFill>
              <a:srgbClr val="528cc1"/>
            </a:solidFill>
            <a:miter/>
          </a:ln>
        </p:spPr>
      </p:sp>
      <p:sp>
        <p:nvSpPr>
          <p:cNvPr id="185" name="CustomShape 24"/>
          <p:cNvSpPr/>
          <p:nvPr/>
        </p:nvSpPr>
        <p:spPr>
          <a:xfrm>
            <a:off x="7873560" y="5434920"/>
            <a:ext cx="1780200" cy="513720"/>
          </a:xfrm>
          <a:prstGeom prst="rect">
            <a:avLst/>
          </a:prstGeom>
          <a:solidFill>
            <a:srgbClr val="5b9bd5"/>
          </a:solidFill>
          <a:ln w="12600">
            <a:solidFill>
              <a:srgbClr val="ffffff"/>
            </a:solidFill>
            <a:miter/>
          </a:ln>
        </p:spPr>
        <p:txBody>
          <a:bodyPr anchor="ctr" bIns="16560" lIns="16560" rIns="16560" tIns="16560"/>
          <a:p>
            <a:pPr algn="ctr">
              <a:lnSpc>
                <a:spcPct val="90000"/>
              </a:lnSpc>
            </a:pPr>
            <a:r>
              <a:rPr lang="lt-LT" sz="1300">
                <a:solidFill>
                  <a:srgbClr val="ffffff"/>
                </a:solidFill>
                <a:latin typeface="Calibri"/>
              </a:rPr>
              <a:t>4.3.1. Kompetencija</a:t>
            </a:r>
            <a:endParaRPr/>
          </a:p>
        </p:txBody>
      </p:sp>
      <p:sp>
        <p:nvSpPr>
          <p:cNvPr id="186" name="CustomShape 25"/>
          <p:cNvSpPr/>
          <p:nvPr/>
        </p:nvSpPr>
        <p:spPr>
          <a:xfrm rot="195000">
            <a:off x="7200360" y="6044760"/>
            <a:ext cx="754200" cy="39240"/>
          </a:xfrm>
          <a:prstGeom prst="rect">
            <a:avLst/>
          </a:prstGeom>
          <a:noFill/>
          <a:ln w="12600">
            <a:solidFill>
              <a:srgbClr val="528cc1"/>
            </a:solidFill>
            <a:miter/>
          </a:ln>
        </p:spPr>
      </p:sp>
      <p:sp>
        <p:nvSpPr>
          <p:cNvPr id="187" name="CustomShape 26"/>
          <p:cNvSpPr/>
          <p:nvPr/>
        </p:nvSpPr>
        <p:spPr>
          <a:xfrm>
            <a:off x="7873560" y="5961960"/>
            <a:ext cx="1780200" cy="513720"/>
          </a:xfrm>
          <a:prstGeom prst="rect">
            <a:avLst/>
          </a:prstGeom>
          <a:solidFill>
            <a:srgbClr val="70ad47"/>
          </a:solidFill>
          <a:ln w="12600">
            <a:solidFill>
              <a:srgbClr val="527f34"/>
            </a:solidFill>
            <a:miter/>
          </a:ln>
        </p:spPr>
        <p:txBody>
          <a:bodyPr anchor="ctr" bIns="16560" lIns="16560" rIns="16560" tIns="16560"/>
          <a:p>
            <a:pPr algn="ctr">
              <a:lnSpc>
                <a:spcPct val="90000"/>
              </a:lnSpc>
            </a:pPr>
            <a:r>
              <a:rPr lang="lt-LT" sz="1300">
                <a:solidFill>
                  <a:srgbClr val="ffffff"/>
                </a:solidFill>
                <a:latin typeface="Calibri"/>
              </a:rPr>
              <a:t>4.3.2. Nuolatinis profesinis tobulėjimas</a:t>
            </a:r>
            <a:endParaRPr/>
          </a:p>
        </p:txBody>
      </p:sp>
      <p:sp>
        <p:nvSpPr>
          <p:cNvPr id="188" name="CustomShape 27"/>
          <p:cNvSpPr/>
          <p:nvPr/>
        </p:nvSpPr>
        <p:spPr>
          <a:xfrm>
            <a:off x="7873560" y="2752200"/>
            <a:ext cx="1780200" cy="513720"/>
          </a:xfrm>
          <a:prstGeom prst="rect">
            <a:avLst/>
          </a:prstGeom>
          <a:solidFill>
            <a:srgbClr val="5b9bd5"/>
          </a:solidFill>
          <a:ln w="12600">
            <a:solidFill>
              <a:srgbClr val="ffffff"/>
            </a:solidFill>
            <a:miter/>
          </a:ln>
        </p:spPr>
        <p:txBody>
          <a:bodyPr anchor="ctr" bIns="16560" lIns="16560" rIns="16560" tIns="16560"/>
          <a:p>
            <a:pPr algn="ctr">
              <a:lnSpc>
                <a:spcPct val="90000"/>
              </a:lnSpc>
            </a:pPr>
            <a:r>
              <a:rPr lang="lt-LT" sz="1300">
                <a:solidFill>
                  <a:srgbClr val="ffffff"/>
                </a:solidFill>
                <a:latin typeface="Calibri"/>
              </a:rPr>
              <a:t>4.1.2. Lyderystė</a:t>
            </a:r>
            <a:endParaRPr/>
          </a:p>
        </p:txBody>
      </p:sp>
    </p:spTree>
  </p:cSld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TextShape 1"/>
          <p:cNvSpPr txBox="1"/>
          <p:nvPr/>
        </p:nvSpPr>
        <p:spPr>
          <a:xfrm>
            <a:off x="1013040" y="103680"/>
            <a:ext cx="10515240" cy="132516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lang="lt-LT" sz="4400">
                <a:solidFill>
                  <a:srgbClr val="000000"/>
                </a:solidFill>
                <a:latin typeface="Calibri Light"/>
              </a:rPr>
              <a:t>Aukščiausiai įvertinti rodikliai</a:t>
            </a:r>
            <a:endParaRPr/>
          </a:p>
        </p:txBody>
      </p:sp>
      <p:sp>
        <p:nvSpPr>
          <p:cNvPr id="190" name="CustomShape 2"/>
          <p:cNvSpPr/>
          <p:nvPr/>
        </p:nvSpPr>
        <p:spPr>
          <a:xfrm>
            <a:off x="7695360" y="1191600"/>
            <a:ext cx="2136240" cy="5340960"/>
          </a:xfrm>
          <a:prstGeom prst="rect">
            <a:avLst/>
          </a:prstGeom>
          <a:solidFill>
            <a:srgbClr val="d1deef"/>
          </a:solidFill>
          <a:ln>
            <a:noFill/>
          </a:ln>
        </p:spPr>
        <p:txBody>
          <a:bodyPr bIns="4492800" lIns="128160" rIns="128160" tIns="274320"/>
          <a:p>
            <a:pPr algn="ctr">
              <a:lnSpc>
                <a:spcPct val="90000"/>
              </a:lnSpc>
            </a:pPr>
            <a:r>
              <a:rPr lang="lt-LT" sz="3200">
                <a:solidFill>
                  <a:srgbClr val="000000"/>
                </a:solidFill>
                <a:latin typeface="Calibri"/>
              </a:rPr>
              <a:t>Rodikliai</a:t>
            </a:r>
            <a:endParaRPr/>
          </a:p>
        </p:txBody>
      </p:sp>
      <p:sp>
        <p:nvSpPr>
          <p:cNvPr id="191" name="CustomShape 3"/>
          <p:cNvSpPr/>
          <p:nvPr/>
        </p:nvSpPr>
        <p:spPr>
          <a:xfrm>
            <a:off x="5202720" y="1191600"/>
            <a:ext cx="2136240" cy="5340960"/>
          </a:xfrm>
          <a:prstGeom prst="rect">
            <a:avLst/>
          </a:prstGeom>
          <a:solidFill>
            <a:srgbClr val="d1deef"/>
          </a:solidFill>
          <a:ln>
            <a:noFill/>
          </a:ln>
        </p:spPr>
        <p:txBody>
          <a:bodyPr bIns="4492800" lIns="128160" rIns="128160" tIns="274320"/>
          <a:p>
            <a:pPr algn="ctr">
              <a:lnSpc>
                <a:spcPct val="90000"/>
              </a:lnSpc>
            </a:pPr>
            <a:r>
              <a:rPr lang="lt-LT" sz="3200">
                <a:solidFill>
                  <a:srgbClr val="000000"/>
                </a:solidFill>
                <a:latin typeface="Calibri"/>
              </a:rPr>
              <a:t>Temos</a:t>
            </a:r>
            <a:endParaRPr/>
          </a:p>
        </p:txBody>
      </p:sp>
      <p:sp>
        <p:nvSpPr>
          <p:cNvPr id="192" name="CustomShape 4"/>
          <p:cNvSpPr/>
          <p:nvPr/>
        </p:nvSpPr>
        <p:spPr>
          <a:xfrm>
            <a:off x="2710080" y="1191600"/>
            <a:ext cx="2136240" cy="5340960"/>
          </a:xfrm>
          <a:prstGeom prst="rect">
            <a:avLst/>
          </a:prstGeom>
          <a:solidFill>
            <a:srgbClr val="d1deef"/>
          </a:solidFill>
          <a:ln>
            <a:noFill/>
          </a:ln>
        </p:spPr>
        <p:txBody>
          <a:bodyPr bIns="4492800" lIns="128160" rIns="128160" tIns="274320"/>
          <a:p>
            <a:pPr algn="ctr">
              <a:lnSpc>
                <a:spcPct val="90000"/>
              </a:lnSpc>
            </a:pPr>
            <a:r>
              <a:rPr lang="lt-LT" sz="3200">
                <a:solidFill>
                  <a:srgbClr val="000000"/>
                </a:solidFill>
                <a:latin typeface="Calibri"/>
              </a:rPr>
              <a:t>Sritis</a:t>
            </a:r>
            <a:endParaRPr/>
          </a:p>
        </p:txBody>
      </p:sp>
      <p:sp>
        <p:nvSpPr>
          <p:cNvPr id="193" name="CustomShape 5"/>
          <p:cNvSpPr/>
          <p:nvPr/>
        </p:nvSpPr>
        <p:spPr>
          <a:xfrm>
            <a:off x="2833200" y="4166280"/>
            <a:ext cx="1780200" cy="852120"/>
          </a:xfrm>
          <a:prstGeom prst="rect">
            <a:avLst/>
          </a:prstGeom>
          <a:solidFill>
            <a:srgbClr val="5b9bd5"/>
          </a:solidFill>
          <a:ln w="12600">
            <a:solidFill>
              <a:srgbClr val="ffffff"/>
            </a:solidFill>
            <a:miter/>
          </a:ln>
        </p:spPr>
        <p:txBody>
          <a:bodyPr anchor="ctr" bIns="16560" lIns="16560" rIns="16560" tIns="16560"/>
          <a:p>
            <a:pPr algn="ctr">
              <a:lnSpc>
                <a:spcPct val="90000"/>
              </a:lnSpc>
            </a:pPr>
            <a:r>
              <a:rPr lang="lt-LT">
                <a:solidFill>
                  <a:srgbClr val="ffffff"/>
                </a:solidFill>
                <a:latin typeface="Calibri"/>
              </a:rPr>
              <a:t>4. Lyderystė ir vadyba</a:t>
            </a:r>
            <a:endParaRPr/>
          </a:p>
        </p:txBody>
      </p:sp>
      <p:sp>
        <p:nvSpPr>
          <p:cNvPr id="194" name="CustomShape 6"/>
          <p:cNvSpPr/>
          <p:nvPr/>
        </p:nvSpPr>
        <p:spPr>
          <a:xfrm rot="18583200">
            <a:off x="4086720" y="3835800"/>
            <a:ext cx="2085840" cy="93960"/>
          </a:xfrm>
          <a:prstGeom prst="rect">
            <a:avLst/>
          </a:prstGeom>
          <a:noFill/>
          <a:ln w="12600">
            <a:solidFill>
              <a:srgbClr val="487caa"/>
            </a:solidFill>
            <a:miter/>
          </a:ln>
        </p:spPr>
      </p:sp>
      <p:sp>
        <p:nvSpPr>
          <p:cNvPr id="195" name="CustomShape 7"/>
          <p:cNvSpPr/>
          <p:nvPr/>
        </p:nvSpPr>
        <p:spPr>
          <a:xfrm>
            <a:off x="5481000" y="2678040"/>
            <a:ext cx="1780200" cy="782280"/>
          </a:xfrm>
          <a:prstGeom prst="rect">
            <a:avLst/>
          </a:prstGeom>
          <a:solidFill>
            <a:srgbClr val="5b9bd5"/>
          </a:solidFill>
          <a:ln w="12600">
            <a:solidFill>
              <a:srgbClr val="ffffff"/>
            </a:solidFill>
            <a:miter/>
          </a:ln>
        </p:spPr>
        <p:txBody>
          <a:bodyPr anchor="ctr" bIns="16560" lIns="16560" rIns="16560" tIns="16560"/>
          <a:p>
            <a:pPr algn="ctr">
              <a:lnSpc>
                <a:spcPct val="90000"/>
              </a:lnSpc>
            </a:pPr>
            <a:r>
              <a:rPr lang="lt-LT">
                <a:solidFill>
                  <a:srgbClr val="ffffff"/>
                </a:solidFill>
                <a:latin typeface="Calibri"/>
              </a:rPr>
              <a:t>4.1. Mokyklos valdymas</a:t>
            </a:r>
            <a:endParaRPr/>
          </a:p>
        </p:txBody>
      </p:sp>
      <p:sp>
        <p:nvSpPr>
          <p:cNvPr id="196" name="CustomShape 8"/>
          <p:cNvSpPr/>
          <p:nvPr/>
        </p:nvSpPr>
        <p:spPr>
          <a:xfrm rot="19671000">
            <a:off x="7163280" y="2694600"/>
            <a:ext cx="929880" cy="56880"/>
          </a:xfrm>
          <a:prstGeom prst="rect">
            <a:avLst/>
          </a:prstGeom>
          <a:noFill/>
          <a:ln w="12600">
            <a:solidFill>
              <a:srgbClr val="528cc1"/>
            </a:solidFill>
            <a:miter/>
          </a:ln>
        </p:spPr>
      </p:sp>
      <p:sp>
        <p:nvSpPr>
          <p:cNvPr id="197" name="CustomShape 9"/>
          <p:cNvSpPr/>
          <p:nvPr/>
        </p:nvSpPr>
        <p:spPr>
          <a:xfrm>
            <a:off x="7873560" y="2214360"/>
            <a:ext cx="1780200" cy="513720"/>
          </a:xfrm>
          <a:prstGeom prst="rect">
            <a:avLst/>
          </a:prstGeom>
          <a:solidFill>
            <a:srgbClr val="5b9bd5"/>
          </a:solidFill>
          <a:ln w="12600">
            <a:solidFill>
              <a:srgbClr val="ffffff"/>
            </a:solidFill>
            <a:miter/>
          </a:ln>
        </p:spPr>
        <p:txBody>
          <a:bodyPr anchor="ctr" bIns="16560" lIns="16560" rIns="16560" tIns="16560"/>
          <a:p>
            <a:pPr algn="ctr">
              <a:lnSpc>
                <a:spcPct val="90000"/>
              </a:lnSpc>
            </a:pPr>
            <a:r>
              <a:rPr lang="lt-LT" sz="1300">
                <a:solidFill>
                  <a:srgbClr val="ffffff"/>
                </a:solidFill>
                <a:latin typeface="Calibri"/>
              </a:rPr>
              <a:t>4.1.1. Perspektyva ir bendruomenės susitarimai</a:t>
            </a:r>
            <a:endParaRPr/>
          </a:p>
        </p:txBody>
      </p:sp>
      <p:sp>
        <p:nvSpPr>
          <p:cNvPr id="198" name="CustomShape 10"/>
          <p:cNvSpPr/>
          <p:nvPr/>
        </p:nvSpPr>
        <p:spPr>
          <a:xfrm>
            <a:off x="7250400" y="2935440"/>
            <a:ext cx="711720" cy="10800"/>
          </a:xfrm>
          <a:prstGeom prst="rect">
            <a:avLst/>
          </a:prstGeom>
          <a:noFill/>
          <a:ln w="12600">
            <a:solidFill>
              <a:srgbClr val="528cc1"/>
            </a:solidFill>
            <a:miter/>
          </a:ln>
        </p:spPr>
      </p:sp>
      <p:sp>
        <p:nvSpPr>
          <p:cNvPr id="199" name="CustomShape 11"/>
          <p:cNvSpPr/>
          <p:nvPr/>
        </p:nvSpPr>
        <p:spPr>
          <a:xfrm flipV="1" rot="19671600">
            <a:off x="7184520" y="3205800"/>
            <a:ext cx="1007640" cy="45360"/>
          </a:xfrm>
          <a:prstGeom prst="rect">
            <a:avLst/>
          </a:prstGeom>
          <a:noFill/>
          <a:ln w="12600">
            <a:solidFill>
              <a:srgbClr val="528cc1"/>
            </a:solidFill>
            <a:miter/>
          </a:ln>
        </p:spPr>
      </p:sp>
      <p:sp>
        <p:nvSpPr>
          <p:cNvPr id="200" name="CustomShape 12"/>
          <p:cNvSpPr/>
          <p:nvPr/>
        </p:nvSpPr>
        <p:spPr>
          <a:xfrm>
            <a:off x="7873560" y="3288600"/>
            <a:ext cx="1780200" cy="513720"/>
          </a:xfrm>
          <a:prstGeom prst="rect">
            <a:avLst/>
          </a:prstGeom>
          <a:solidFill>
            <a:srgbClr val="5b9bd5"/>
          </a:solidFill>
          <a:ln w="12600">
            <a:solidFill>
              <a:srgbClr val="ffffff"/>
            </a:solidFill>
            <a:miter/>
          </a:ln>
        </p:spPr>
        <p:txBody>
          <a:bodyPr anchor="ctr" bIns="16560" lIns="16560" rIns="16560" tIns="16560"/>
          <a:p>
            <a:pPr algn="ctr">
              <a:lnSpc>
                <a:spcPct val="90000"/>
              </a:lnSpc>
            </a:pPr>
            <a:r>
              <a:rPr lang="lt-LT" sz="1300">
                <a:solidFill>
                  <a:srgbClr val="ffffff"/>
                </a:solidFill>
                <a:latin typeface="Calibri"/>
              </a:rPr>
              <a:t>4.1.3. Mokyklos savivalda</a:t>
            </a:r>
            <a:endParaRPr/>
          </a:p>
        </p:txBody>
      </p:sp>
      <p:sp>
        <p:nvSpPr>
          <p:cNvPr id="201" name="CustomShape 13"/>
          <p:cNvSpPr/>
          <p:nvPr/>
        </p:nvSpPr>
        <p:spPr>
          <a:xfrm flipV="1">
            <a:off x="4580280" y="4592160"/>
            <a:ext cx="900360" cy="93960"/>
          </a:xfrm>
          <a:prstGeom prst="rect">
            <a:avLst/>
          </a:prstGeom>
          <a:noFill/>
          <a:ln w="12600">
            <a:solidFill>
              <a:srgbClr val="487caa"/>
            </a:solidFill>
            <a:miter/>
          </a:ln>
        </p:spPr>
      </p:sp>
      <p:sp>
        <p:nvSpPr>
          <p:cNvPr id="202" name="CustomShape 14"/>
          <p:cNvSpPr/>
          <p:nvPr/>
        </p:nvSpPr>
        <p:spPr>
          <a:xfrm>
            <a:off x="5436720" y="4209480"/>
            <a:ext cx="1780200" cy="782280"/>
          </a:xfrm>
          <a:prstGeom prst="rect">
            <a:avLst/>
          </a:prstGeom>
          <a:solidFill>
            <a:srgbClr val="5b9bd5"/>
          </a:solidFill>
          <a:ln w="12600">
            <a:solidFill>
              <a:srgbClr val="ffffff"/>
            </a:solidFill>
            <a:miter/>
          </a:ln>
        </p:spPr>
        <p:txBody>
          <a:bodyPr anchor="ctr" bIns="16560" lIns="16560" rIns="16560" tIns="16560"/>
          <a:p>
            <a:pPr algn="ctr">
              <a:lnSpc>
                <a:spcPct val="90000"/>
              </a:lnSpc>
            </a:pPr>
            <a:r>
              <a:rPr lang="lt-LT">
                <a:solidFill>
                  <a:srgbClr val="ffffff"/>
                </a:solidFill>
                <a:latin typeface="Calibri"/>
              </a:rPr>
              <a:t>4.2. Mokymasis ir veikimas komandomis</a:t>
            </a:r>
            <a:endParaRPr/>
          </a:p>
        </p:txBody>
      </p:sp>
      <p:sp>
        <p:nvSpPr>
          <p:cNvPr id="203" name="CustomShape 15"/>
          <p:cNvSpPr/>
          <p:nvPr/>
        </p:nvSpPr>
        <p:spPr>
          <a:xfrm rot="19671000">
            <a:off x="7065360" y="4179960"/>
            <a:ext cx="1095120" cy="39240"/>
          </a:xfrm>
          <a:prstGeom prst="rect">
            <a:avLst/>
          </a:prstGeom>
          <a:noFill/>
          <a:ln w="12600">
            <a:solidFill>
              <a:srgbClr val="528cc1"/>
            </a:solidFill>
            <a:miter/>
          </a:ln>
        </p:spPr>
      </p:sp>
      <p:sp>
        <p:nvSpPr>
          <p:cNvPr id="204" name="CustomShape 16"/>
          <p:cNvSpPr/>
          <p:nvPr/>
        </p:nvSpPr>
        <p:spPr>
          <a:xfrm>
            <a:off x="7873560" y="3825360"/>
            <a:ext cx="1780200" cy="513720"/>
          </a:xfrm>
          <a:prstGeom prst="rect">
            <a:avLst/>
          </a:prstGeom>
          <a:solidFill>
            <a:srgbClr val="5b9bd5"/>
          </a:solidFill>
          <a:ln w="12600">
            <a:solidFill>
              <a:srgbClr val="ffffff"/>
            </a:solidFill>
            <a:miter/>
          </a:ln>
        </p:spPr>
        <p:txBody>
          <a:bodyPr anchor="ctr" bIns="16560" lIns="16560" rIns="16560" tIns="16560"/>
          <a:p>
            <a:pPr algn="ctr">
              <a:lnSpc>
                <a:spcPct val="90000"/>
              </a:lnSpc>
            </a:pPr>
            <a:r>
              <a:rPr lang="lt-LT" sz="1300">
                <a:solidFill>
                  <a:srgbClr val="ffffff"/>
                </a:solidFill>
                <a:latin typeface="Calibri"/>
              </a:rPr>
              <a:t>4.2.1. Veikimas kartu</a:t>
            </a:r>
            <a:endParaRPr/>
          </a:p>
        </p:txBody>
      </p:sp>
      <p:sp>
        <p:nvSpPr>
          <p:cNvPr id="205" name="CustomShape 17"/>
          <p:cNvSpPr/>
          <p:nvPr/>
        </p:nvSpPr>
        <p:spPr>
          <a:xfrm>
            <a:off x="7206120" y="4466880"/>
            <a:ext cx="711720" cy="10800"/>
          </a:xfrm>
          <a:prstGeom prst="rect">
            <a:avLst/>
          </a:prstGeom>
          <a:noFill/>
          <a:ln w="12600">
            <a:solidFill>
              <a:srgbClr val="528cc1"/>
            </a:solidFill>
            <a:miter/>
          </a:ln>
        </p:spPr>
      </p:sp>
      <p:sp>
        <p:nvSpPr>
          <p:cNvPr id="206" name="CustomShape 18"/>
          <p:cNvSpPr/>
          <p:nvPr/>
        </p:nvSpPr>
        <p:spPr>
          <a:xfrm>
            <a:off x="7873560" y="4361760"/>
            <a:ext cx="1780200" cy="513720"/>
          </a:xfrm>
          <a:prstGeom prst="rect">
            <a:avLst/>
          </a:prstGeom>
          <a:solidFill>
            <a:srgbClr val="5b9bd5"/>
          </a:solidFill>
          <a:ln w="12600">
            <a:solidFill>
              <a:srgbClr val="ffffff"/>
            </a:solidFill>
            <a:miter/>
          </a:ln>
        </p:spPr>
        <p:txBody>
          <a:bodyPr anchor="ctr" bIns="16560" lIns="16560" rIns="16560" tIns="16560"/>
          <a:p>
            <a:pPr algn="ctr">
              <a:lnSpc>
                <a:spcPct val="90000"/>
              </a:lnSpc>
            </a:pPr>
            <a:r>
              <a:rPr lang="lt-LT" sz="1300">
                <a:solidFill>
                  <a:srgbClr val="ffffff"/>
                </a:solidFill>
                <a:latin typeface="Calibri"/>
              </a:rPr>
              <a:t>4.2.2. Bendradarbiavimas su tėvais/globėjais</a:t>
            </a:r>
            <a:endParaRPr/>
          </a:p>
        </p:txBody>
      </p:sp>
      <p:sp>
        <p:nvSpPr>
          <p:cNvPr id="207" name="CustomShape 19"/>
          <p:cNvSpPr/>
          <p:nvPr/>
        </p:nvSpPr>
        <p:spPr>
          <a:xfrm rot="1929000">
            <a:off x="7043400" y="4783680"/>
            <a:ext cx="1180080" cy="27360"/>
          </a:xfrm>
          <a:prstGeom prst="rect">
            <a:avLst/>
          </a:prstGeom>
          <a:noFill/>
          <a:ln w="12600">
            <a:solidFill>
              <a:srgbClr val="528cc1"/>
            </a:solidFill>
            <a:miter/>
          </a:ln>
        </p:spPr>
      </p:sp>
      <p:sp>
        <p:nvSpPr>
          <p:cNvPr id="208" name="CustomShape 20"/>
          <p:cNvSpPr/>
          <p:nvPr/>
        </p:nvSpPr>
        <p:spPr>
          <a:xfrm>
            <a:off x="7873560" y="4908240"/>
            <a:ext cx="1780200" cy="513720"/>
          </a:xfrm>
          <a:prstGeom prst="rect">
            <a:avLst/>
          </a:prstGeom>
          <a:solidFill>
            <a:srgbClr val="5b9bd5"/>
          </a:solidFill>
          <a:ln w="12600">
            <a:solidFill>
              <a:srgbClr val="ffffff"/>
            </a:solidFill>
            <a:miter/>
          </a:ln>
        </p:spPr>
        <p:txBody>
          <a:bodyPr anchor="ctr" bIns="16560" lIns="16560" rIns="16560" tIns="16560"/>
          <a:p>
            <a:pPr algn="ctr">
              <a:lnSpc>
                <a:spcPct val="90000"/>
              </a:lnSpc>
            </a:pPr>
            <a:r>
              <a:rPr lang="lt-LT" sz="1300">
                <a:solidFill>
                  <a:srgbClr val="ffffff"/>
                </a:solidFill>
                <a:latin typeface="Calibri"/>
              </a:rPr>
              <a:t>4.2.3. Mokyklos tinklaveika </a:t>
            </a:r>
            <a:endParaRPr/>
          </a:p>
        </p:txBody>
      </p:sp>
      <p:sp>
        <p:nvSpPr>
          <p:cNvPr id="209" name="CustomShape 21"/>
          <p:cNvSpPr/>
          <p:nvPr/>
        </p:nvSpPr>
        <p:spPr>
          <a:xfrm rot="2983200">
            <a:off x="4161240" y="5373000"/>
            <a:ext cx="1963080" cy="64080"/>
          </a:xfrm>
          <a:prstGeom prst="rect">
            <a:avLst/>
          </a:prstGeom>
          <a:noFill/>
          <a:ln w="12600">
            <a:solidFill>
              <a:srgbClr val="487caa"/>
            </a:solidFill>
            <a:miter/>
          </a:ln>
        </p:spPr>
      </p:sp>
      <p:sp>
        <p:nvSpPr>
          <p:cNvPr id="210" name="CustomShape 22"/>
          <p:cNvSpPr/>
          <p:nvPr/>
        </p:nvSpPr>
        <p:spPr>
          <a:xfrm>
            <a:off x="5425560" y="5547600"/>
            <a:ext cx="1780200" cy="782280"/>
          </a:xfrm>
          <a:prstGeom prst="rect">
            <a:avLst/>
          </a:prstGeom>
          <a:solidFill>
            <a:srgbClr val="5b9bd5"/>
          </a:solidFill>
          <a:ln w="12600">
            <a:solidFill>
              <a:srgbClr val="ffffff"/>
            </a:solidFill>
            <a:miter/>
          </a:ln>
        </p:spPr>
        <p:txBody>
          <a:bodyPr anchor="ctr" bIns="16560" lIns="16560" rIns="16560" tIns="16560"/>
          <a:p>
            <a:pPr algn="ctr">
              <a:lnSpc>
                <a:spcPct val="90000"/>
              </a:lnSpc>
            </a:pPr>
            <a:r>
              <a:rPr lang="lt-LT">
                <a:solidFill>
                  <a:srgbClr val="ffffff"/>
                </a:solidFill>
                <a:latin typeface="Calibri"/>
              </a:rPr>
              <a:t>4.3. Asmeninis meistriškumas</a:t>
            </a:r>
            <a:endParaRPr/>
          </a:p>
        </p:txBody>
      </p:sp>
      <p:sp>
        <p:nvSpPr>
          <p:cNvPr id="211" name="CustomShape 23"/>
          <p:cNvSpPr/>
          <p:nvPr/>
        </p:nvSpPr>
        <p:spPr>
          <a:xfrm flipV="1" rot="442800">
            <a:off x="7191000" y="5839560"/>
            <a:ext cx="672840" cy="40320"/>
          </a:xfrm>
          <a:prstGeom prst="rect">
            <a:avLst/>
          </a:prstGeom>
          <a:noFill/>
          <a:ln w="12600">
            <a:solidFill>
              <a:srgbClr val="528cc1"/>
            </a:solidFill>
            <a:miter/>
          </a:ln>
        </p:spPr>
      </p:sp>
      <p:sp>
        <p:nvSpPr>
          <p:cNvPr id="212" name="CustomShape 24"/>
          <p:cNvSpPr/>
          <p:nvPr/>
        </p:nvSpPr>
        <p:spPr>
          <a:xfrm>
            <a:off x="7873560" y="5434920"/>
            <a:ext cx="1780200" cy="513720"/>
          </a:xfrm>
          <a:prstGeom prst="rect">
            <a:avLst/>
          </a:prstGeom>
          <a:solidFill>
            <a:srgbClr val="5b9bd5"/>
          </a:solidFill>
          <a:ln w="12600">
            <a:solidFill>
              <a:srgbClr val="ffffff"/>
            </a:solidFill>
            <a:miter/>
          </a:ln>
        </p:spPr>
        <p:txBody>
          <a:bodyPr anchor="ctr" bIns="16560" lIns="16560" rIns="16560" tIns="16560"/>
          <a:p>
            <a:pPr algn="ctr">
              <a:lnSpc>
                <a:spcPct val="90000"/>
              </a:lnSpc>
            </a:pPr>
            <a:r>
              <a:rPr lang="lt-LT" sz="1300">
                <a:solidFill>
                  <a:srgbClr val="ffffff"/>
                </a:solidFill>
                <a:latin typeface="Calibri"/>
              </a:rPr>
              <a:t>4.3.1. Kompetencija</a:t>
            </a:r>
            <a:endParaRPr/>
          </a:p>
        </p:txBody>
      </p:sp>
      <p:sp>
        <p:nvSpPr>
          <p:cNvPr id="213" name="CustomShape 25"/>
          <p:cNvSpPr/>
          <p:nvPr/>
        </p:nvSpPr>
        <p:spPr>
          <a:xfrm rot="195000">
            <a:off x="7200360" y="6044760"/>
            <a:ext cx="754200" cy="39240"/>
          </a:xfrm>
          <a:prstGeom prst="rect">
            <a:avLst/>
          </a:prstGeom>
          <a:noFill/>
          <a:ln w="12600">
            <a:solidFill>
              <a:srgbClr val="528cc1"/>
            </a:solidFill>
            <a:miter/>
          </a:ln>
        </p:spPr>
      </p:sp>
      <p:sp>
        <p:nvSpPr>
          <p:cNvPr id="214" name="CustomShape 26"/>
          <p:cNvSpPr/>
          <p:nvPr/>
        </p:nvSpPr>
        <p:spPr>
          <a:xfrm>
            <a:off x="7873560" y="5961960"/>
            <a:ext cx="1780200" cy="513720"/>
          </a:xfrm>
          <a:prstGeom prst="rect">
            <a:avLst/>
          </a:prstGeom>
          <a:solidFill>
            <a:srgbClr val="70ad47"/>
          </a:solidFill>
          <a:ln w="12600">
            <a:solidFill>
              <a:srgbClr val="527f34"/>
            </a:solidFill>
            <a:miter/>
          </a:ln>
        </p:spPr>
        <p:txBody>
          <a:bodyPr anchor="ctr" bIns="16560" lIns="16560" rIns="16560" tIns="16560"/>
          <a:p>
            <a:pPr algn="ctr">
              <a:lnSpc>
                <a:spcPct val="90000"/>
              </a:lnSpc>
            </a:pPr>
            <a:r>
              <a:rPr lang="lt-LT" sz="1300">
                <a:solidFill>
                  <a:srgbClr val="ffffff"/>
                </a:solidFill>
                <a:latin typeface="Calibri"/>
              </a:rPr>
              <a:t>4.3.2. Nuolatinis profesinis tobulėjimas</a:t>
            </a:r>
            <a:endParaRPr/>
          </a:p>
        </p:txBody>
      </p:sp>
      <p:sp>
        <p:nvSpPr>
          <p:cNvPr id="215" name="CustomShape 27"/>
          <p:cNvSpPr/>
          <p:nvPr/>
        </p:nvSpPr>
        <p:spPr>
          <a:xfrm>
            <a:off x="7873560" y="2752200"/>
            <a:ext cx="1780200" cy="513720"/>
          </a:xfrm>
          <a:prstGeom prst="rect">
            <a:avLst/>
          </a:prstGeom>
          <a:solidFill>
            <a:srgbClr val="5b9bd5"/>
          </a:solidFill>
          <a:ln w="12600">
            <a:solidFill>
              <a:srgbClr val="ffffff"/>
            </a:solidFill>
            <a:miter/>
          </a:ln>
        </p:spPr>
        <p:txBody>
          <a:bodyPr anchor="ctr" bIns="16560" lIns="16560" rIns="16560" tIns="16560"/>
          <a:p>
            <a:pPr algn="ctr">
              <a:lnSpc>
                <a:spcPct val="90000"/>
              </a:lnSpc>
            </a:pPr>
            <a:r>
              <a:rPr lang="lt-LT" sz="1300">
                <a:solidFill>
                  <a:srgbClr val="ffffff"/>
                </a:solidFill>
                <a:latin typeface="Calibri"/>
              </a:rPr>
              <a:t>4.1.2. Lyderystė</a:t>
            </a:r>
            <a:endParaRPr/>
          </a:p>
        </p:txBody>
      </p:sp>
      <p:sp>
        <p:nvSpPr>
          <p:cNvPr id="216" name="CustomShape 28"/>
          <p:cNvSpPr/>
          <p:nvPr/>
        </p:nvSpPr>
        <p:spPr>
          <a:xfrm>
            <a:off x="9973800" y="5778360"/>
            <a:ext cx="1412640" cy="639000"/>
          </a:xfrm>
          <a:prstGeom prst="rect">
            <a:avLst/>
          </a:prstGeom>
          <a:noFill/>
          <a:ln>
            <a:noFill/>
          </a:ln>
        </p:spPr>
        <p:txBody>
          <a:bodyPr bIns="45000" lIns="90000" rIns="90000" tIns="45000"/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lt-LT">
                <a:solidFill>
                  <a:srgbClr val="000000"/>
                </a:solidFill>
                <a:latin typeface="Calibri"/>
              </a:rPr>
              <a:t>3.50</a:t>
            </a:r>
            <a:endParaRPr/>
          </a:p>
        </p:txBody>
      </p:sp>
    </p:spTree>
  </p:cSld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TextShape 1"/>
          <p:cNvSpPr txBox="1"/>
          <p:nvPr/>
        </p:nvSpPr>
        <p:spPr>
          <a:xfrm>
            <a:off x="1013040" y="103680"/>
            <a:ext cx="10515240" cy="132516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lang="lt-LT" sz="4400">
                <a:solidFill>
                  <a:srgbClr val="000000"/>
                </a:solidFill>
                <a:latin typeface="Calibri Light"/>
              </a:rPr>
              <a:t>Žemiausiai įvertinti rodikliai</a:t>
            </a:r>
            <a:endParaRPr/>
          </a:p>
        </p:txBody>
      </p:sp>
      <p:sp>
        <p:nvSpPr>
          <p:cNvPr id="218" name="CustomShape 2"/>
          <p:cNvSpPr/>
          <p:nvPr/>
        </p:nvSpPr>
        <p:spPr>
          <a:xfrm>
            <a:off x="8102520" y="1208520"/>
            <a:ext cx="2332440" cy="5045400"/>
          </a:xfrm>
          <a:prstGeom prst="rect">
            <a:avLst/>
          </a:prstGeom>
          <a:solidFill>
            <a:srgbClr val="d1deef"/>
          </a:solidFill>
          <a:ln>
            <a:noFill/>
          </a:ln>
        </p:spPr>
        <p:txBody>
          <a:bodyPr anchor="ctr" bIns="3781080" lIns="248760" rIns="248760" tIns="248760"/>
          <a:p>
            <a:pPr algn="ctr">
              <a:lnSpc>
                <a:spcPct val="90000"/>
              </a:lnSpc>
            </a:pPr>
            <a:r>
              <a:rPr lang="lt-LT" sz="3500">
                <a:solidFill>
                  <a:srgbClr val="000000"/>
                </a:solidFill>
                <a:latin typeface="Calibri"/>
              </a:rPr>
              <a:t>Rodikliai</a:t>
            </a:r>
            <a:endParaRPr/>
          </a:p>
        </p:txBody>
      </p:sp>
      <p:sp>
        <p:nvSpPr>
          <p:cNvPr id="219" name="CustomShape 3"/>
          <p:cNvSpPr/>
          <p:nvPr/>
        </p:nvSpPr>
        <p:spPr>
          <a:xfrm>
            <a:off x="5380920" y="1208520"/>
            <a:ext cx="2332440" cy="5045400"/>
          </a:xfrm>
          <a:prstGeom prst="rect">
            <a:avLst/>
          </a:prstGeom>
          <a:solidFill>
            <a:srgbClr val="d1deef"/>
          </a:solidFill>
          <a:ln>
            <a:noFill/>
          </a:ln>
        </p:spPr>
        <p:txBody>
          <a:bodyPr anchor="ctr" bIns="3781080" lIns="248760" rIns="248760" tIns="248760"/>
          <a:p>
            <a:pPr algn="ctr">
              <a:lnSpc>
                <a:spcPct val="90000"/>
              </a:lnSpc>
            </a:pPr>
            <a:r>
              <a:rPr lang="lt-LT" sz="3500">
                <a:solidFill>
                  <a:srgbClr val="000000"/>
                </a:solidFill>
                <a:latin typeface="Calibri"/>
              </a:rPr>
              <a:t>Temos</a:t>
            </a:r>
            <a:endParaRPr/>
          </a:p>
        </p:txBody>
      </p:sp>
      <p:sp>
        <p:nvSpPr>
          <p:cNvPr id="220" name="CustomShape 4"/>
          <p:cNvSpPr/>
          <p:nvPr/>
        </p:nvSpPr>
        <p:spPr>
          <a:xfrm>
            <a:off x="2659680" y="1208520"/>
            <a:ext cx="2332440" cy="5045400"/>
          </a:xfrm>
          <a:prstGeom prst="rect">
            <a:avLst/>
          </a:prstGeom>
          <a:solidFill>
            <a:srgbClr val="d1deef"/>
          </a:solidFill>
          <a:ln>
            <a:noFill/>
          </a:ln>
        </p:spPr>
        <p:txBody>
          <a:bodyPr anchor="ctr" bIns="3781080" lIns="248760" rIns="248760" tIns="248760"/>
          <a:p>
            <a:pPr algn="ctr">
              <a:lnSpc>
                <a:spcPct val="90000"/>
              </a:lnSpc>
            </a:pPr>
            <a:r>
              <a:rPr lang="lt-LT" sz="3500">
                <a:solidFill>
                  <a:srgbClr val="000000"/>
                </a:solidFill>
                <a:latin typeface="Calibri"/>
              </a:rPr>
              <a:t>Sritis</a:t>
            </a:r>
            <a:endParaRPr/>
          </a:p>
        </p:txBody>
      </p:sp>
      <p:sp>
        <p:nvSpPr>
          <p:cNvPr id="221" name="CustomShape 5"/>
          <p:cNvSpPr/>
          <p:nvPr/>
        </p:nvSpPr>
        <p:spPr>
          <a:xfrm>
            <a:off x="2854080" y="3620880"/>
            <a:ext cx="1943640" cy="971640"/>
          </a:xfrm>
          <a:prstGeom prst="rect">
            <a:avLst/>
          </a:prstGeom>
          <a:solidFill>
            <a:srgbClr val="5b9bd5"/>
          </a:solidFill>
          <a:ln w="12600">
            <a:solidFill>
              <a:srgbClr val="ffffff"/>
            </a:solidFill>
            <a:miter/>
          </a:ln>
        </p:spPr>
        <p:txBody>
          <a:bodyPr anchor="ctr" bIns="41040" lIns="41040" rIns="41040" tIns="41040"/>
          <a:p>
            <a:pPr algn="ctr">
              <a:lnSpc>
                <a:spcPct val="90000"/>
              </a:lnSpc>
            </a:pPr>
            <a:r>
              <a:rPr lang="lt-LT" sz="2000">
                <a:solidFill>
                  <a:srgbClr val="ffffff"/>
                </a:solidFill>
                <a:latin typeface="Calibri"/>
              </a:rPr>
              <a:t>1. Rezultatai</a:t>
            </a:r>
            <a:endParaRPr/>
          </a:p>
        </p:txBody>
      </p:sp>
      <p:sp>
        <p:nvSpPr>
          <p:cNvPr id="222" name="CustomShape 6"/>
          <p:cNvSpPr/>
          <p:nvPr/>
        </p:nvSpPr>
        <p:spPr>
          <a:xfrm rot="18772800">
            <a:off x="4614840" y="3670920"/>
            <a:ext cx="1142280" cy="34200"/>
          </a:xfrm>
          <a:prstGeom prst="rect">
            <a:avLst/>
          </a:prstGeom>
          <a:noFill/>
          <a:ln w="12600">
            <a:solidFill>
              <a:srgbClr val="487caa"/>
            </a:solidFill>
            <a:miter/>
          </a:ln>
        </p:spPr>
      </p:sp>
      <p:sp>
        <p:nvSpPr>
          <p:cNvPr id="223" name="CustomShape 7"/>
          <p:cNvSpPr/>
          <p:nvPr/>
        </p:nvSpPr>
        <p:spPr>
          <a:xfrm>
            <a:off x="5575320" y="2783520"/>
            <a:ext cx="1943640" cy="971640"/>
          </a:xfrm>
          <a:prstGeom prst="rect">
            <a:avLst/>
          </a:prstGeom>
          <a:solidFill>
            <a:srgbClr val="5b9bd5"/>
          </a:solidFill>
          <a:ln w="12600">
            <a:solidFill>
              <a:srgbClr val="ffffff"/>
            </a:solidFill>
            <a:miter/>
          </a:ln>
        </p:spPr>
        <p:txBody>
          <a:bodyPr anchor="ctr" bIns="41040" lIns="41040" rIns="41040" tIns="41040"/>
          <a:p>
            <a:pPr algn="ctr">
              <a:lnSpc>
                <a:spcPct val="90000"/>
              </a:lnSpc>
            </a:pPr>
            <a:r>
              <a:rPr lang="lt-LT" sz="2000">
                <a:solidFill>
                  <a:srgbClr val="ffffff"/>
                </a:solidFill>
                <a:latin typeface="Calibri"/>
              </a:rPr>
              <a:t>1.1. Asmenybės branda</a:t>
            </a:r>
            <a:endParaRPr/>
          </a:p>
        </p:txBody>
      </p:sp>
      <p:sp>
        <p:nvSpPr>
          <p:cNvPr id="224" name="CustomShape 8"/>
          <p:cNvSpPr/>
          <p:nvPr/>
        </p:nvSpPr>
        <p:spPr>
          <a:xfrm>
            <a:off x="7519320" y="3252240"/>
            <a:ext cx="777240" cy="34200"/>
          </a:xfrm>
          <a:prstGeom prst="rect">
            <a:avLst/>
          </a:prstGeom>
          <a:noFill/>
          <a:ln w="12600">
            <a:solidFill>
              <a:srgbClr val="528cc1"/>
            </a:solidFill>
            <a:miter/>
          </a:ln>
        </p:spPr>
      </p:sp>
      <p:sp>
        <p:nvSpPr>
          <p:cNvPr id="225" name="CustomShape 9"/>
          <p:cNvSpPr/>
          <p:nvPr/>
        </p:nvSpPr>
        <p:spPr>
          <a:xfrm>
            <a:off x="8296920" y="2783520"/>
            <a:ext cx="1943640" cy="971640"/>
          </a:xfrm>
          <a:prstGeom prst="rect">
            <a:avLst/>
          </a:prstGeom>
          <a:solidFill>
            <a:srgbClr val="ed7d31"/>
          </a:solidFill>
          <a:ln w="12600">
            <a:solidFill>
              <a:srgbClr val="af5c24"/>
            </a:solidFill>
            <a:miter/>
          </a:ln>
        </p:spPr>
        <p:txBody>
          <a:bodyPr anchor="ctr" bIns="41040" lIns="41040" rIns="41040" tIns="41040"/>
          <a:p>
            <a:pPr algn="ctr">
              <a:lnSpc>
                <a:spcPct val="90000"/>
              </a:lnSpc>
            </a:pPr>
            <a:r>
              <a:rPr lang="lt-LT" sz="2000">
                <a:solidFill>
                  <a:srgbClr val="ffffff"/>
                </a:solidFill>
                <a:latin typeface="Calibri"/>
              </a:rPr>
              <a:t>1.1.1 Asmenybės tapsmas</a:t>
            </a:r>
            <a:endParaRPr/>
          </a:p>
        </p:txBody>
      </p:sp>
      <p:sp>
        <p:nvSpPr>
          <p:cNvPr id="226" name="CustomShape 10"/>
          <p:cNvSpPr/>
          <p:nvPr/>
        </p:nvSpPr>
        <p:spPr>
          <a:xfrm rot="2831400">
            <a:off x="4614840" y="4509000"/>
            <a:ext cx="1143720" cy="34200"/>
          </a:xfrm>
          <a:prstGeom prst="rect">
            <a:avLst/>
          </a:prstGeom>
          <a:noFill/>
          <a:ln w="12600">
            <a:solidFill>
              <a:srgbClr val="487caa"/>
            </a:solidFill>
            <a:miter/>
          </a:ln>
        </p:spPr>
      </p:sp>
      <p:sp>
        <p:nvSpPr>
          <p:cNvPr id="227" name="CustomShape 11"/>
          <p:cNvSpPr/>
          <p:nvPr/>
        </p:nvSpPr>
        <p:spPr>
          <a:xfrm>
            <a:off x="5575320" y="4460400"/>
            <a:ext cx="1943640" cy="971640"/>
          </a:xfrm>
          <a:prstGeom prst="rect">
            <a:avLst/>
          </a:prstGeom>
          <a:solidFill>
            <a:srgbClr val="5b9bd5"/>
          </a:solidFill>
          <a:ln w="12600">
            <a:solidFill>
              <a:srgbClr val="ffffff"/>
            </a:solidFill>
            <a:miter/>
          </a:ln>
        </p:spPr>
        <p:txBody>
          <a:bodyPr anchor="ctr" bIns="41040" lIns="41040" rIns="41040" tIns="41040"/>
          <a:p>
            <a:pPr algn="ctr">
              <a:lnSpc>
                <a:spcPct val="90000"/>
              </a:lnSpc>
            </a:pPr>
            <a:r>
              <a:rPr lang="lt-LT" sz="2000">
                <a:solidFill>
                  <a:srgbClr val="ffffff"/>
                </a:solidFill>
                <a:latin typeface="Calibri"/>
              </a:rPr>
              <a:t>1.2. Pasiekimai ir pažanga</a:t>
            </a:r>
            <a:endParaRPr/>
          </a:p>
        </p:txBody>
      </p:sp>
      <p:sp>
        <p:nvSpPr>
          <p:cNvPr id="228" name="CustomShape 12"/>
          <p:cNvSpPr/>
          <p:nvPr/>
        </p:nvSpPr>
        <p:spPr>
          <a:xfrm rot="19457400">
            <a:off x="7428960" y="4649400"/>
            <a:ext cx="957240" cy="34200"/>
          </a:xfrm>
          <a:prstGeom prst="rect">
            <a:avLst/>
          </a:prstGeom>
          <a:noFill/>
          <a:ln w="12600">
            <a:solidFill>
              <a:srgbClr val="528cc1"/>
            </a:solidFill>
            <a:miter/>
          </a:ln>
        </p:spPr>
      </p:sp>
      <p:sp>
        <p:nvSpPr>
          <p:cNvPr id="229" name="CustomShape 13"/>
          <p:cNvSpPr/>
          <p:nvPr/>
        </p:nvSpPr>
        <p:spPr>
          <a:xfrm>
            <a:off x="8296920" y="3901320"/>
            <a:ext cx="1943640" cy="971640"/>
          </a:xfrm>
          <a:prstGeom prst="rect">
            <a:avLst/>
          </a:prstGeom>
          <a:gradFill>
            <a:gsLst>
              <a:gs pos="0">
                <a:srgbClr val="f7a582"/>
              </a:gs>
              <a:gs pos="50000">
                <a:srgbClr val="f7bca4"/>
              </a:gs>
              <a:gs pos="100000">
                <a:srgbClr val="f7a582"/>
              </a:gs>
            </a:gsLst>
            <a:lin ang="5400000"/>
          </a:gradFill>
          <a:ln w="6480">
            <a:solidFill>
              <a:srgbClr val="ed7d31"/>
            </a:solidFill>
            <a:miter/>
          </a:ln>
        </p:spPr>
        <p:txBody>
          <a:bodyPr anchor="ctr" bIns="41040" lIns="41040" rIns="41040" tIns="41040"/>
          <a:p>
            <a:pPr algn="ctr">
              <a:lnSpc>
                <a:spcPct val="90000"/>
              </a:lnSpc>
            </a:pPr>
            <a:r>
              <a:rPr lang="lt-LT" sz="2000">
                <a:solidFill>
                  <a:srgbClr val="000000"/>
                </a:solidFill>
                <a:latin typeface="Calibri"/>
              </a:rPr>
              <a:t>1.2.1. Mokinio pasiekimai ir pažanga</a:t>
            </a:r>
            <a:endParaRPr/>
          </a:p>
        </p:txBody>
      </p:sp>
      <p:sp>
        <p:nvSpPr>
          <p:cNvPr id="230" name="CustomShape 14"/>
          <p:cNvSpPr/>
          <p:nvPr/>
        </p:nvSpPr>
        <p:spPr>
          <a:xfrm rot="2142600">
            <a:off x="7429320" y="5208120"/>
            <a:ext cx="957240" cy="34200"/>
          </a:xfrm>
          <a:prstGeom prst="rect">
            <a:avLst/>
          </a:prstGeom>
          <a:noFill/>
          <a:ln w="12600">
            <a:solidFill>
              <a:srgbClr val="528cc1"/>
            </a:solidFill>
            <a:miter/>
          </a:ln>
        </p:spPr>
      </p:sp>
      <p:sp>
        <p:nvSpPr>
          <p:cNvPr id="231" name="CustomShape 15"/>
          <p:cNvSpPr/>
          <p:nvPr/>
        </p:nvSpPr>
        <p:spPr>
          <a:xfrm>
            <a:off x="8296920" y="5019120"/>
            <a:ext cx="1943640" cy="971640"/>
          </a:xfrm>
          <a:prstGeom prst="rect">
            <a:avLst/>
          </a:prstGeom>
          <a:solidFill>
            <a:srgbClr val="5b9bd5"/>
          </a:solidFill>
          <a:ln w="12600">
            <a:solidFill>
              <a:srgbClr val="ffffff"/>
            </a:solidFill>
            <a:miter/>
          </a:ln>
        </p:spPr>
        <p:txBody>
          <a:bodyPr anchor="ctr" bIns="41040" lIns="41040" rIns="41040" tIns="41040"/>
          <a:p>
            <a:pPr algn="ctr">
              <a:lnSpc>
                <a:spcPct val="90000"/>
              </a:lnSpc>
            </a:pPr>
            <a:r>
              <a:rPr lang="lt-LT" sz="2000">
                <a:solidFill>
                  <a:srgbClr val="ffffff"/>
                </a:solidFill>
                <a:latin typeface="Calibri"/>
              </a:rPr>
              <a:t>1.2.2. Mokyklos pasiekimai ir pažanga</a:t>
            </a:r>
            <a:endParaRPr/>
          </a:p>
        </p:txBody>
      </p:sp>
    </p:spTree>
  </p:cSld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TextShape 1"/>
          <p:cNvSpPr txBox="1"/>
          <p:nvPr/>
        </p:nvSpPr>
        <p:spPr>
          <a:xfrm>
            <a:off x="1013040" y="103680"/>
            <a:ext cx="10515240" cy="132516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lang="lt-LT" sz="4400">
                <a:solidFill>
                  <a:srgbClr val="000000"/>
                </a:solidFill>
                <a:latin typeface="Calibri Light"/>
              </a:rPr>
              <a:t>Žemiausiai įvertinti rodikliai</a:t>
            </a:r>
            <a:endParaRPr/>
          </a:p>
        </p:txBody>
      </p:sp>
      <p:sp>
        <p:nvSpPr>
          <p:cNvPr id="233" name="CustomShape 2"/>
          <p:cNvSpPr/>
          <p:nvPr/>
        </p:nvSpPr>
        <p:spPr>
          <a:xfrm>
            <a:off x="8102520" y="1208520"/>
            <a:ext cx="2332440" cy="5045400"/>
          </a:xfrm>
          <a:prstGeom prst="rect">
            <a:avLst/>
          </a:prstGeom>
          <a:solidFill>
            <a:srgbClr val="d1deef"/>
          </a:solidFill>
          <a:ln>
            <a:noFill/>
          </a:ln>
        </p:spPr>
        <p:txBody>
          <a:bodyPr anchor="ctr" bIns="3781080" lIns="248760" rIns="248760" tIns="248760"/>
          <a:p>
            <a:pPr algn="ctr">
              <a:lnSpc>
                <a:spcPct val="90000"/>
              </a:lnSpc>
            </a:pPr>
            <a:r>
              <a:rPr lang="lt-LT" sz="3500">
                <a:solidFill>
                  <a:srgbClr val="000000"/>
                </a:solidFill>
                <a:latin typeface="Calibri"/>
              </a:rPr>
              <a:t>Rodikliai</a:t>
            </a:r>
            <a:endParaRPr/>
          </a:p>
        </p:txBody>
      </p:sp>
      <p:sp>
        <p:nvSpPr>
          <p:cNvPr id="234" name="CustomShape 3"/>
          <p:cNvSpPr/>
          <p:nvPr/>
        </p:nvSpPr>
        <p:spPr>
          <a:xfrm>
            <a:off x="5380920" y="1208520"/>
            <a:ext cx="2332440" cy="5045400"/>
          </a:xfrm>
          <a:prstGeom prst="rect">
            <a:avLst/>
          </a:prstGeom>
          <a:solidFill>
            <a:srgbClr val="d1deef"/>
          </a:solidFill>
          <a:ln>
            <a:noFill/>
          </a:ln>
        </p:spPr>
        <p:txBody>
          <a:bodyPr anchor="ctr" bIns="3781080" lIns="248760" rIns="248760" tIns="248760"/>
          <a:p>
            <a:pPr algn="ctr">
              <a:lnSpc>
                <a:spcPct val="90000"/>
              </a:lnSpc>
            </a:pPr>
            <a:r>
              <a:rPr lang="lt-LT" sz="3500">
                <a:solidFill>
                  <a:srgbClr val="000000"/>
                </a:solidFill>
                <a:latin typeface="Calibri"/>
              </a:rPr>
              <a:t>Temos</a:t>
            </a:r>
            <a:endParaRPr/>
          </a:p>
        </p:txBody>
      </p:sp>
      <p:sp>
        <p:nvSpPr>
          <p:cNvPr id="235" name="CustomShape 4"/>
          <p:cNvSpPr/>
          <p:nvPr/>
        </p:nvSpPr>
        <p:spPr>
          <a:xfrm>
            <a:off x="2659680" y="1208520"/>
            <a:ext cx="2332440" cy="5045400"/>
          </a:xfrm>
          <a:prstGeom prst="rect">
            <a:avLst/>
          </a:prstGeom>
          <a:solidFill>
            <a:srgbClr val="d1deef"/>
          </a:solidFill>
          <a:ln>
            <a:noFill/>
          </a:ln>
        </p:spPr>
        <p:txBody>
          <a:bodyPr anchor="ctr" bIns="3781080" lIns="248760" rIns="248760" tIns="248760"/>
          <a:p>
            <a:pPr algn="ctr">
              <a:lnSpc>
                <a:spcPct val="90000"/>
              </a:lnSpc>
            </a:pPr>
            <a:r>
              <a:rPr lang="lt-LT" sz="3500">
                <a:solidFill>
                  <a:srgbClr val="000000"/>
                </a:solidFill>
                <a:latin typeface="Calibri"/>
              </a:rPr>
              <a:t>Sritis</a:t>
            </a:r>
            <a:endParaRPr/>
          </a:p>
        </p:txBody>
      </p:sp>
      <p:sp>
        <p:nvSpPr>
          <p:cNvPr id="236" name="CustomShape 5"/>
          <p:cNvSpPr/>
          <p:nvPr/>
        </p:nvSpPr>
        <p:spPr>
          <a:xfrm>
            <a:off x="2854080" y="3620880"/>
            <a:ext cx="1943640" cy="971640"/>
          </a:xfrm>
          <a:prstGeom prst="rect">
            <a:avLst/>
          </a:prstGeom>
          <a:solidFill>
            <a:srgbClr val="5b9bd5"/>
          </a:solidFill>
          <a:ln w="12600">
            <a:solidFill>
              <a:srgbClr val="ffffff"/>
            </a:solidFill>
            <a:miter/>
          </a:ln>
        </p:spPr>
        <p:txBody>
          <a:bodyPr anchor="ctr" bIns="41040" lIns="41040" rIns="41040" tIns="41040"/>
          <a:p>
            <a:pPr algn="ctr">
              <a:lnSpc>
                <a:spcPct val="90000"/>
              </a:lnSpc>
            </a:pPr>
            <a:r>
              <a:rPr lang="lt-LT" sz="2000">
                <a:solidFill>
                  <a:srgbClr val="ffffff"/>
                </a:solidFill>
                <a:latin typeface="Calibri"/>
              </a:rPr>
              <a:t>1. Rezultatai</a:t>
            </a:r>
            <a:endParaRPr/>
          </a:p>
        </p:txBody>
      </p:sp>
      <p:sp>
        <p:nvSpPr>
          <p:cNvPr id="237" name="CustomShape 6"/>
          <p:cNvSpPr/>
          <p:nvPr/>
        </p:nvSpPr>
        <p:spPr>
          <a:xfrm rot="18772800">
            <a:off x="4614840" y="3670920"/>
            <a:ext cx="1142280" cy="34200"/>
          </a:xfrm>
          <a:prstGeom prst="rect">
            <a:avLst/>
          </a:prstGeom>
          <a:noFill/>
          <a:ln w="12600">
            <a:solidFill>
              <a:srgbClr val="487caa"/>
            </a:solidFill>
            <a:miter/>
          </a:ln>
        </p:spPr>
      </p:sp>
      <p:sp>
        <p:nvSpPr>
          <p:cNvPr id="238" name="CustomShape 7"/>
          <p:cNvSpPr/>
          <p:nvPr/>
        </p:nvSpPr>
        <p:spPr>
          <a:xfrm>
            <a:off x="5575320" y="2783520"/>
            <a:ext cx="1943640" cy="971640"/>
          </a:xfrm>
          <a:prstGeom prst="rect">
            <a:avLst/>
          </a:prstGeom>
          <a:solidFill>
            <a:srgbClr val="5b9bd5"/>
          </a:solidFill>
          <a:ln w="12600">
            <a:solidFill>
              <a:srgbClr val="ffffff"/>
            </a:solidFill>
            <a:miter/>
          </a:ln>
        </p:spPr>
        <p:txBody>
          <a:bodyPr anchor="ctr" bIns="41040" lIns="41040" rIns="41040" tIns="41040"/>
          <a:p>
            <a:pPr algn="ctr">
              <a:lnSpc>
                <a:spcPct val="90000"/>
              </a:lnSpc>
            </a:pPr>
            <a:r>
              <a:rPr lang="lt-LT" sz="2000">
                <a:solidFill>
                  <a:srgbClr val="ffffff"/>
                </a:solidFill>
                <a:latin typeface="Calibri"/>
              </a:rPr>
              <a:t>1.1. Asmenybės branda</a:t>
            </a:r>
            <a:endParaRPr/>
          </a:p>
        </p:txBody>
      </p:sp>
      <p:sp>
        <p:nvSpPr>
          <p:cNvPr id="239" name="CustomShape 8"/>
          <p:cNvSpPr/>
          <p:nvPr/>
        </p:nvSpPr>
        <p:spPr>
          <a:xfrm>
            <a:off x="7519320" y="3252240"/>
            <a:ext cx="777240" cy="34200"/>
          </a:xfrm>
          <a:prstGeom prst="rect">
            <a:avLst/>
          </a:prstGeom>
          <a:noFill/>
          <a:ln w="12600">
            <a:solidFill>
              <a:srgbClr val="528cc1"/>
            </a:solidFill>
            <a:miter/>
          </a:ln>
        </p:spPr>
      </p:sp>
      <p:sp>
        <p:nvSpPr>
          <p:cNvPr id="240" name="CustomShape 9"/>
          <p:cNvSpPr/>
          <p:nvPr/>
        </p:nvSpPr>
        <p:spPr>
          <a:xfrm>
            <a:off x="8296920" y="2783520"/>
            <a:ext cx="1943640" cy="971640"/>
          </a:xfrm>
          <a:prstGeom prst="rect">
            <a:avLst/>
          </a:prstGeom>
          <a:solidFill>
            <a:srgbClr val="ed7d31"/>
          </a:solidFill>
          <a:ln w="12600">
            <a:solidFill>
              <a:srgbClr val="af5c24"/>
            </a:solidFill>
            <a:miter/>
          </a:ln>
        </p:spPr>
        <p:txBody>
          <a:bodyPr anchor="ctr" bIns="41040" lIns="41040" rIns="41040" tIns="41040"/>
          <a:p>
            <a:pPr algn="ctr">
              <a:lnSpc>
                <a:spcPct val="90000"/>
              </a:lnSpc>
            </a:pPr>
            <a:r>
              <a:rPr lang="lt-LT" sz="2000">
                <a:solidFill>
                  <a:srgbClr val="ffffff"/>
                </a:solidFill>
                <a:latin typeface="Calibri"/>
              </a:rPr>
              <a:t>1.1.1 Asmenybės tapsmas</a:t>
            </a:r>
            <a:endParaRPr/>
          </a:p>
        </p:txBody>
      </p:sp>
      <p:sp>
        <p:nvSpPr>
          <p:cNvPr id="241" name="CustomShape 10"/>
          <p:cNvSpPr/>
          <p:nvPr/>
        </p:nvSpPr>
        <p:spPr>
          <a:xfrm rot="2831400">
            <a:off x="4614840" y="4509000"/>
            <a:ext cx="1143720" cy="34200"/>
          </a:xfrm>
          <a:prstGeom prst="rect">
            <a:avLst/>
          </a:prstGeom>
          <a:noFill/>
          <a:ln w="12600">
            <a:solidFill>
              <a:srgbClr val="487caa"/>
            </a:solidFill>
            <a:miter/>
          </a:ln>
        </p:spPr>
      </p:sp>
      <p:sp>
        <p:nvSpPr>
          <p:cNvPr id="242" name="CustomShape 11"/>
          <p:cNvSpPr/>
          <p:nvPr/>
        </p:nvSpPr>
        <p:spPr>
          <a:xfrm>
            <a:off x="5575320" y="4460400"/>
            <a:ext cx="1943640" cy="971640"/>
          </a:xfrm>
          <a:prstGeom prst="rect">
            <a:avLst/>
          </a:prstGeom>
          <a:solidFill>
            <a:srgbClr val="5b9bd5"/>
          </a:solidFill>
          <a:ln w="12600">
            <a:solidFill>
              <a:srgbClr val="ffffff"/>
            </a:solidFill>
            <a:miter/>
          </a:ln>
        </p:spPr>
        <p:txBody>
          <a:bodyPr anchor="ctr" bIns="41040" lIns="41040" rIns="41040" tIns="41040"/>
          <a:p>
            <a:pPr algn="ctr">
              <a:lnSpc>
                <a:spcPct val="90000"/>
              </a:lnSpc>
            </a:pPr>
            <a:r>
              <a:rPr lang="lt-LT" sz="2000">
                <a:solidFill>
                  <a:srgbClr val="ffffff"/>
                </a:solidFill>
                <a:latin typeface="Calibri"/>
              </a:rPr>
              <a:t>1.2. Pasiekimai ir pažanga</a:t>
            </a:r>
            <a:endParaRPr/>
          </a:p>
        </p:txBody>
      </p:sp>
      <p:sp>
        <p:nvSpPr>
          <p:cNvPr id="243" name="CustomShape 12"/>
          <p:cNvSpPr/>
          <p:nvPr/>
        </p:nvSpPr>
        <p:spPr>
          <a:xfrm rot="19457400">
            <a:off x="7428960" y="4649400"/>
            <a:ext cx="957240" cy="34200"/>
          </a:xfrm>
          <a:prstGeom prst="rect">
            <a:avLst/>
          </a:prstGeom>
          <a:noFill/>
          <a:ln w="12600">
            <a:solidFill>
              <a:srgbClr val="528cc1"/>
            </a:solidFill>
            <a:miter/>
          </a:ln>
        </p:spPr>
      </p:sp>
      <p:sp>
        <p:nvSpPr>
          <p:cNvPr id="244" name="CustomShape 13"/>
          <p:cNvSpPr/>
          <p:nvPr/>
        </p:nvSpPr>
        <p:spPr>
          <a:xfrm>
            <a:off x="8296920" y="3901320"/>
            <a:ext cx="1943640" cy="971640"/>
          </a:xfrm>
          <a:prstGeom prst="rect">
            <a:avLst/>
          </a:prstGeom>
          <a:gradFill>
            <a:gsLst>
              <a:gs pos="0">
                <a:srgbClr val="f7a582"/>
              </a:gs>
              <a:gs pos="50000">
                <a:srgbClr val="f7bca4"/>
              </a:gs>
              <a:gs pos="100000">
                <a:srgbClr val="f7a582"/>
              </a:gs>
            </a:gsLst>
            <a:lin ang="5400000"/>
          </a:gradFill>
          <a:ln w="6480">
            <a:solidFill>
              <a:srgbClr val="ed7d31"/>
            </a:solidFill>
            <a:miter/>
          </a:ln>
        </p:spPr>
        <p:txBody>
          <a:bodyPr anchor="ctr" bIns="41040" lIns="41040" rIns="41040" tIns="41040"/>
          <a:p>
            <a:pPr algn="ctr">
              <a:lnSpc>
                <a:spcPct val="90000"/>
              </a:lnSpc>
            </a:pPr>
            <a:r>
              <a:rPr lang="lt-LT" sz="2000">
                <a:solidFill>
                  <a:srgbClr val="000000"/>
                </a:solidFill>
                <a:latin typeface="Calibri"/>
              </a:rPr>
              <a:t>1.2.1. Mokinio pasiekimai ir pažanga</a:t>
            </a:r>
            <a:endParaRPr/>
          </a:p>
        </p:txBody>
      </p:sp>
      <p:sp>
        <p:nvSpPr>
          <p:cNvPr id="245" name="CustomShape 14"/>
          <p:cNvSpPr/>
          <p:nvPr/>
        </p:nvSpPr>
        <p:spPr>
          <a:xfrm rot="2142600">
            <a:off x="7429320" y="5208120"/>
            <a:ext cx="957240" cy="34200"/>
          </a:xfrm>
          <a:prstGeom prst="rect">
            <a:avLst/>
          </a:prstGeom>
          <a:noFill/>
          <a:ln w="12600">
            <a:solidFill>
              <a:srgbClr val="528cc1"/>
            </a:solidFill>
            <a:miter/>
          </a:ln>
        </p:spPr>
      </p:sp>
      <p:sp>
        <p:nvSpPr>
          <p:cNvPr id="246" name="CustomShape 15"/>
          <p:cNvSpPr/>
          <p:nvPr/>
        </p:nvSpPr>
        <p:spPr>
          <a:xfrm>
            <a:off x="8296920" y="5019120"/>
            <a:ext cx="1943640" cy="971640"/>
          </a:xfrm>
          <a:prstGeom prst="rect">
            <a:avLst/>
          </a:prstGeom>
          <a:solidFill>
            <a:srgbClr val="5b9bd5"/>
          </a:solidFill>
          <a:ln w="12600">
            <a:solidFill>
              <a:srgbClr val="ffffff"/>
            </a:solidFill>
            <a:miter/>
          </a:ln>
        </p:spPr>
        <p:txBody>
          <a:bodyPr anchor="ctr" bIns="41040" lIns="41040" rIns="41040" tIns="41040"/>
          <a:p>
            <a:pPr algn="ctr">
              <a:lnSpc>
                <a:spcPct val="90000"/>
              </a:lnSpc>
            </a:pPr>
            <a:r>
              <a:rPr lang="lt-LT" sz="2000">
                <a:solidFill>
                  <a:srgbClr val="ffffff"/>
                </a:solidFill>
                <a:latin typeface="Calibri"/>
              </a:rPr>
              <a:t>1.2.2. Mokyklos pasiekimai ir pažanga</a:t>
            </a:r>
            <a:endParaRPr/>
          </a:p>
        </p:txBody>
      </p:sp>
      <p:sp>
        <p:nvSpPr>
          <p:cNvPr id="247" name="CustomShape 16"/>
          <p:cNvSpPr/>
          <p:nvPr/>
        </p:nvSpPr>
        <p:spPr>
          <a:xfrm>
            <a:off x="10629720" y="3187080"/>
            <a:ext cx="1218960" cy="1187640"/>
          </a:xfrm>
          <a:prstGeom prst="rect">
            <a:avLst/>
          </a:prstGeom>
          <a:noFill/>
          <a:ln>
            <a:noFill/>
          </a:ln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lang="lt-LT">
                <a:solidFill>
                  <a:srgbClr val="000000"/>
                </a:solidFill>
                <a:latin typeface="Calibri"/>
              </a:rPr>
              <a:t>2.65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lt-LT">
                <a:solidFill>
                  <a:srgbClr val="000000"/>
                </a:solidFill>
                <a:latin typeface="Calibri"/>
              </a:rPr>
              <a:t>2.85</a:t>
            </a:r>
            <a:endParaRPr/>
          </a:p>
        </p:txBody>
      </p:sp>
    </p:spTree>
  </p:cSld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TextShape 1"/>
          <p:cNvSpPr txBox="1"/>
          <p:nvPr/>
        </p:nvSpPr>
        <p:spPr>
          <a:xfrm>
            <a:off x="1013040" y="103680"/>
            <a:ext cx="10515240" cy="132516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lang="lt-LT" sz="4400">
                <a:solidFill>
                  <a:srgbClr val="000000"/>
                </a:solidFill>
                <a:latin typeface="Calibri Light"/>
              </a:rPr>
              <a:t>Žemiausiai įvertinti rodikliai</a:t>
            </a:r>
            <a:endParaRPr/>
          </a:p>
        </p:txBody>
      </p:sp>
      <p:sp>
        <p:nvSpPr>
          <p:cNvPr id="249" name="CustomShape 2"/>
          <p:cNvSpPr/>
          <p:nvPr/>
        </p:nvSpPr>
        <p:spPr>
          <a:xfrm>
            <a:off x="7695360" y="1191600"/>
            <a:ext cx="2136240" cy="5340960"/>
          </a:xfrm>
          <a:prstGeom prst="rect">
            <a:avLst/>
          </a:prstGeom>
          <a:solidFill>
            <a:srgbClr val="d1deef"/>
          </a:solidFill>
          <a:ln>
            <a:noFill/>
          </a:ln>
        </p:spPr>
        <p:txBody>
          <a:bodyPr bIns="4492800" lIns="128160" rIns="128160" tIns="274320"/>
          <a:p>
            <a:pPr algn="ctr">
              <a:lnSpc>
                <a:spcPct val="90000"/>
              </a:lnSpc>
            </a:pPr>
            <a:r>
              <a:rPr lang="lt-LT" sz="3200">
                <a:solidFill>
                  <a:srgbClr val="000000"/>
                </a:solidFill>
                <a:latin typeface="Calibri"/>
              </a:rPr>
              <a:t>Rodikliai</a:t>
            </a:r>
            <a:endParaRPr/>
          </a:p>
        </p:txBody>
      </p:sp>
      <p:sp>
        <p:nvSpPr>
          <p:cNvPr id="250" name="CustomShape 3"/>
          <p:cNvSpPr/>
          <p:nvPr/>
        </p:nvSpPr>
        <p:spPr>
          <a:xfrm>
            <a:off x="5202720" y="1191600"/>
            <a:ext cx="2136240" cy="5340960"/>
          </a:xfrm>
          <a:prstGeom prst="rect">
            <a:avLst/>
          </a:prstGeom>
          <a:solidFill>
            <a:srgbClr val="d1deef"/>
          </a:solidFill>
          <a:ln>
            <a:noFill/>
          </a:ln>
        </p:spPr>
        <p:txBody>
          <a:bodyPr bIns="4492800" lIns="128160" rIns="128160" tIns="274320"/>
          <a:p>
            <a:pPr algn="ctr">
              <a:lnSpc>
                <a:spcPct val="90000"/>
              </a:lnSpc>
            </a:pPr>
            <a:r>
              <a:rPr lang="lt-LT" sz="3200">
                <a:solidFill>
                  <a:srgbClr val="000000"/>
                </a:solidFill>
                <a:latin typeface="Calibri"/>
              </a:rPr>
              <a:t>Temos</a:t>
            </a:r>
            <a:endParaRPr/>
          </a:p>
        </p:txBody>
      </p:sp>
      <p:sp>
        <p:nvSpPr>
          <p:cNvPr id="251" name="CustomShape 4"/>
          <p:cNvSpPr/>
          <p:nvPr/>
        </p:nvSpPr>
        <p:spPr>
          <a:xfrm>
            <a:off x="2710080" y="1191600"/>
            <a:ext cx="2136240" cy="5340960"/>
          </a:xfrm>
          <a:prstGeom prst="rect">
            <a:avLst/>
          </a:prstGeom>
          <a:solidFill>
            <a:srgbClr val="d1deef"/>
          </a:solidFill>
          <a:ln>
            <a:noFill/>
          </a:ln>
        </p:spPr>
        <p:txBody>
          <a:bodyPr bIns="4492800" lIns="128160" rIns="128160" tIns="274320"/>
          <a:p>
            <a:pPr algn="ctr">
              <a:lnSpc>
                <a:spcPct val="90000"/>
              </a:lnSpc>
            </a:pPr>
            <a:r>
              <a:rPr lang="lt-LT" sz="3200">
                <a:solidFill>
                  <a:srgbClr val="000000"/>
                </a:solidFill>
                <a:latin typeface="Calibri"/>
              </a:rPr>
              <a:t>Sritis</a:t>
            </a:r>
            <a:endParaRPr/>
          </a:p>
        </p:txBody>
      </p:sp>
      <p:sp>
        <p:nvSpPr>
          <p:cNvPr id="252" name="CustomShape 5"/>
          <p:cNvSpPr/>
          <p:nvPr/>
        </p:nvSpPr>
        <p:spPr>
          <a:xfrm>
            <a:off x="2833200" y="4166280"/>
            <a:ext cx="1780200" cy="852120"/>
          </a:xfrm>
          <a:prstGeom prst="rect">
            <a:avLst/>
          </a:prstGeom>
          <a:solidFill>
            <a:srgbClr val="5b9bd5"/>
          </a:solidFill>
          <a:ln w="12600">
            <a:solidFill>
              <a:srgbClr val="ffffff"/>
            </a:solidFill>
            <a:miter/>
          </a:ln>
        </p:spPr>
        <p:txBody>
          <a:bodyPr anchor="ctr" bIns="16560" lIns="16560" rIns="16560" tIns="16560"/>
          <a:p>
            <a:pPr algn="ctr">
              <a:lnSpc>
                <a:spcPct val="90000"/>
              </a:lnSpc>
            </a:pPr>
            <a:r>
              <a:rPr lang="lt-LT">
                <a:solidFill>
                  <a:srgbClr val="ffffff"/>
                </a:solidFill>
                <a:latin typeface="Calibri"/>
              </a:rPr>
              <a:t>4. Lyderystė ir vadyba</a:t>
            </a:r>
            <a:endParaRPr/>
          </a:p>
        </p:txBody>
      </p:sp>
      <p:sp>
        <p:nvSpPr>
          <p:cNvPr id="253" name="CustomShape 6"/>
          <p:cNvSpPr/>
          <p:nvPr/>
        </p:nvSpPr>
        <p:spPr>
          <a:xfrm rot="18583200">
            <a:off x="4086720" y="3835800"/>
            <a:ext cx="2085840" cy="93960"/>
          </a:xfrm>
          <a:prstGeom prst="rect">
            <a:avLst/>
          </a:prstGeom>
          <a:noFill/>
          <a:ln w="12600">
            <a:solidFill>
              <a:srgbClr val="487caa"/>
            </a:solidFill>
            <a:miter/>
          </a:ln>
        </p:spPr>
      </p:sp>
      <p:sp>
        <p:nvSpPr>
          <p:cNvPr id="254" name="CustomShape 7"/>
          <p:cNvSpPr/>
          <p:nvPr/>
        </p:nvSpPr>
        <p:spPr>
          <a:xfrm>
            <a:off x="5481000" y="2678040"/>
            <a:ext cx="1780200" cy="782280"/>
          </a:xfrm>
          <a:prstGeom prst="rect">
            <a:avLst/>
          </a:prstGeom>
          <a:solidFill>
            <a:srgbClr val="5b9bd5"/>
          </a:solidFill>
          <a:ln w="12600">
            <a:solidFill>
              <a:srgbClr val="ffffff"/>
            </a:solidFill>
            <a:miter/>
          </a:ln>
        </p:spPr>
        <p:txBody>
          <a:bodyPr anchor="ctr" bIns="16560" lIns="16560" rIns="16560" tIns="16560"/>
          <a:p>
            <a:pPr algn="ctr">
              <a:lnSpc>
                <a:spcPct val="90000"/>
              </a:lnSpc>
            </a:pPr>
            <a:r>
              <a:rPr lang="lt-LT">
                <a:solidFill>
                  <a:srgbClr val="ffffff"/>
                </a:solidFill>
                <a:latin typeface="Calibri"/>
              </a:rPr>
              <a:t>4.1. Mokyklos valdymas</a:t>
            </a:r>
            <a:endParaRPr/>
          </a:p>
        </p:txBody>
      </p:sp>
      <p:sp>
        <p:nvSpPr>
          <p:cNvPr id="255" name="CustomShape 8"/>
          <p:cNvSpPr/>
          <p:nvPr/>
        </p:nvSpPr>
        <p:spPr>
          <a:xfrm rot="19671000">
            <a:off x="7163280" y="2694600"/>
            <a:ext cx="929880" cy="56880"/>
          </a:xfrm>
          <a:prstGeom prst="rect">
            <a:avLst/>
          </a:prstGeom>
          <a:noFill/>
          <a:ln w="12600">
            <a:solidFill>
              <a:srgbClr val="528cc1"/>
            </a:solidFill>
            <a:miter/>
          </a:ln>
        </p:spPr>
      </p:sp>
      <p:sp>
        <p:nvSpPr>
          <p:cNvPr id="256" name="CustomShape 9"/>
          <p:cNvSpPr/>
          <p:nvPr/>
        </p:nvSpPr>
        <p:spPr>
          <a:xfrm>
            <a:off x="7873560" y="2214360"/>
            <a:ext cx="1780200" cy="513720"/>
          </a:xfrm>
          <a:prstGeom prst="rect">
            <a:avLst/>
          </a:prstGeom>
          <a:solidFill>
            <a:srgbClr val="5b9bd5"/>
          </a:solidFill>
          <a:ln w="12600">
            <a:solidFill>
              <a:srgbClr val="ffffff"/>
            </a:solidFill>
            <a:miter/>
          </a:ln>
        </p:spPr>
        <p:txBody>
          <a:bodyPr anchor="ctr" bIns="16560" lIns="16560" rIns="16560" tIns="16560"/>
          <a:p>
            <a:pPr algn="ctr">
              <a:lnSpc>
                <a:spcPct val="90000"/>
              </a:lnSpc>
            </a:pPr>
            <a:r>
              <a:rPr lang="lt-LT" sz="1300">
                <a:solidFill>
                  <a:srgbClr val="ffffff"/>
                </a:solidFill>
                <a:latin typeface="Calibri"/>
              </a:rPr>
              <a:t>4.1.1. Perspektyva ir bendruomenės susitarimai</a:t>
            </a:r>
            <a:endParaRPr/>
          </a:p>
        </p:txBody>
      </p:sp>
      <p:sp>
        <p:nvSpPr>
          <p:cNvPr id="257" name="CustomShape 10"/>
          <p:cNvSpPr/>
          <p:nvPr/>
        </p:nvSpPr>
        <p:spPr>
          <a:xfrm>
            <a:off x="7250400" y="2935440"/>
            <a:ext cx="711720" cy="10800"/>
          </a:xfrm>
          <a:prstGeom prst="rect">
            <a:avLst/>
          </a:prstGeom>
          <a:noFill/>
          <a:ln w="12600">
            <a:solidFill>
              <a:srgbClr val="528cc1"/>
            </a:solidFill>
            <a:miter/>
          </a:ln>
        </p:spPr>
      </p:sp>
      <p:sp>
        <p:nvSpPr>
          <p:cNvPr id="258" name="CustomShape 11"/>
          <p:cNvSpPr/>
          <p:nvPr/>
        </p:nvSpPr>
        <p:spPr>
          <a:xfrm flipV="1" rot="19671600">
            <a:off x="7184520" y="3205800"/>
            <a:ext cx="1007640" cy="45360"/>
          </a:xfrm>
          <a:prstGeom prst="rect">
            <a:avLst/>
          </a:prstGeom>
          <a:noFill/>
          <a:ln w="12600">
            <a:solidFill>
              <a:srgbClr val="528cc1"/>
            </a:solidFill>
            <a:miter/>
          </a:ln>
        </p:spPr>
      </p:sp>
      <p:sp>
        <p:nvSpPr>
          <p:cNvPr id="259" name="CustomShape 12"/>
          <p:cNvSpPr/>
          <p:nvPr/>
        </p:nvSpPr>
        <p:spPr>
          <a:xfrm>
            <a:off x="7873560" y="3288600"/>
            <a:ext cx="1780200" cy="513720"/>
          </a:xfrm>
          <a:prstGeom prst="rect">
            <a:avLst/>
          </a:prstGeom>
          <a:solidFill>
            <a:srgbClr val="5b9bd5"/>
          </a:solidFill>
          <a:ln w="12600">
            <a:solidFill>
              <a:srgbClr val="ffffff"/>
            </a:solidFill>
            <a:miter/>
          </a:ln>
        </p:spPr>
        <p:txBody>
          <a:bodyPr anchor="ctr" bIns="16560" lIns="16560" rIns="16560" tIns="16560"/>
          <a:p>
            <a:pPr algn="ctr">
              <a:lnSpc>
                <a:spcPct val="90000"/>
              </a:lnSpc>
            </a:pPr>
            <a:r>
              <a:rPr lang="lt-LT" sz="1300">
                <a:solidFill>
                  <a:srgbClr val="ffffff"/>
                </a:solidFill>
                <a:latin typeface="Calibri"/>
              </a:rPr>
              <a:t>4.1.3. Mokyklos savivalda</a:t>
            </a:r>
            <a:endParaRPr/>
          </a:p>
        </p:txBody>
      </p:sp>
      <p:sp>
        <p:nvSpPr>
          <p:cNvPr id="260" name="CustomShape 13"/>
          <p:cNvSpPr/>
          <p:nvPr/>
        </p:nvSpPr>
        <p:spPr>
          <a:xfrm flipV="1">
            <a:off x="4580280" y="4592160"/>
            <a:ext cx="900360" cy="93960"/>
          </a:xfrm>
          <a:prstGeom prst="rect">
            <a:avLst/>
          </a:prstGeom>
          <a:noFill/>
          <a:ln w="12600">
            <a:solidFill>
              <a:srgbClr val="487caa"/>
            </a:solidFill>
            <a:miter/>
          </a:ln>
        </p:spPr>
      </p:sp>
      <p:sp>
        <p:nvSpPr>
          <p:cNvPr id="261" name="CustomShape 14"/>
          <p:cNvSpPr/>
          <p:nvPr/>
        </p:nvSpPr>
        <p:spPr>
          <a:xfrm>
            <a:off x="5436720" y="4209480"/>
            <a:ext cx="1780200" cy="782280"/>
          </a:xfrm>
          <a:prstGeom prst="rect">
            <a:avLst/>
          </a:prstGeom>
          <a:solidFill>
            <a:srgbClr val="5b9bd5"/>
          </a:solidFill>
          <a:ln w="12600">
            <a:solidFill>
              <a:srgbClr val="ffffff"/>
            </a:solidFill>
            <a:miter/>
          </a:ln>
        </p:spPr>
        <p:txBody>
          <a:bodyPr anchor="ctr" bIns="16560" lIns="16560" rIns="16560" tIns="16560"/>
          <a:p>
            <a:pPr algn="ctr">
              <a:lnSpc>
                <a:spcPct val="90000"/>
              </a:lnSpc>
            </a:pPr>
            <a:r>
              <a:rPr lang="lt-LT">
                <a:solidFill>
                  <a:srgbClr val="ffffff"/>
                </a:solidFill>
                <a:latin typeface="Calibri"/>
              </a:rPr>
              <a:t>4.2. Mokymasis ir veikimas komandomis</a:t>
            </a:r>
            <a:endParaRPr/>
          </a:p>
        </p:txBody>
      </p:sp>
      <p:sp>
        <p:nvSpPr>
          <p:cNvPr id="262" name="CustomShape 15"/>
          <p:cNvSpPr/>
          <p:nvPr/>
        </p:nvSpPr>
        <p:spPr>
          <a:xfrm rot="19671000">
            <a:off x="7065360" y="4179960"/>
            <a:ext cx="1095120" cy="39240"/>
          </a:xfrm>
          <a:prstGeom prst="rect">
            <a:avLst/>
          </a:prstGeom>
          <a:noFill/>
          <a:ln w="12600">
            <a:solidFill>
              <a:srgbClr val="528cc1"/>
            </a:solidFill>
            <a:miter/>
          </a:ln>
        </p:spPr>
      </p:sp>
      <p:sp>
        <p:nvSpPr>
          <p:cNvPr id="263" name="CustomShape 16"/>
          <p:cNvSpPr/>
          <p:nvPr/>
        </p:nvSpPr>
        <p:spPr>
          <a:xfrm>
            <a:off x="7873560" y="3825360"/>
            <a:ext cx="1780200" cy="513720"/>
          </a:xfrm>
          <a:prstGeom prst="rect">
            <a:avLst/>
          </a:prstGeom>
          <a:solidFill>
            <a:srgbClr val="5b9bd5"/>
          </a:solidFill>
          <a:ln w="12600">
            <a:solidFill>
              <a:srgbClr val="ffffff"/>
            </a:solidFill>
            <a:miter/>
          </a:ln>
        </p:spPr>
        <p:txBody>
          <a:bodyPr anchor="ctr" bIns="16560" lIns="16560" rIns="16560" tIns="16560"/>
          <a:p>
            <a:pPr algn="ctr">
              <a:lnSpc>
                <a:spcPct val="90000"/>
              </a:lnSpc>
            </a:pPr>
            <a:r>
              <a:rPr lang="lt-LT" sz="1300">
                <a:solidFill>
                  <a:srgbClr val="ffffff"/>
                </a:solidFill>
                <a:latin typeface="Calibri"/>
              </a:rPr>
              <a:t>4.2.1. Veikimas kartu</a:t>
            </a:r>
            <a:endParaRPr/>
          </a:p>
        </p:txBody>
      </p:sp>
      <p:sp>
        <p:nvSpPr>
          <p:cNvPr id="264" name="CustomShape 17"/>
          <p:cNvSpPr/>
          <p:nvPr/>
        </p:nvSpPr>
        <p:spPr>
          <a:xfrm>
            <a:off x="7206120" y="4466880"/>
            <a:ext cx="711720" cy="10800"/>
          </a:xfrm>
          <a:prstGeom prst="rect">
            <a:avLst/>
          </a:prstGeom>
          <a:noFill/>
          <a:ln w="12600">
            <a:solidFill>
              <a:srgbClr val="528cc1"/>
            </a:solidFill>
            <a:miter/>
          </a:ln>
        </p:spPr>
      </p:sp>
      <p:sp>
        <p:nvSpPr>
          <p:cNvPr id="265" name="CustomShape 18"/>
          <p:cNvSpPr/>
          <p:nvPr/>
        </p:nvSpPr>
        <p:spPr>
          <a:xfrm>
            <a:off x="7873560" y="4361760"/>
            <a:ext cx="1780200" cy="513720"/>
          </a:xfrm>
          <a:prstGeom prst="rect">
            <a:avLst/>
          </a:prstGeom>
          <a:gradFill>
            <a:gsLst>
              <a:gs pos="0">
                <a:srgbClr val="f7a582"/>
              </a:gs>
              <a:gs pos="50000">
                <a:srgbClr val="f7bca4"/>
              </a:gs>
              <a:gs pos="100000">
                <a:srgbClr val="f7a582"/>
              </a:gs>
            </a:gsLst>
            <a:lin ang="5400000"/>
          </a:gradFill>
          <a:ln w="6480">
            <a:solidFill>
              <a:srgbClr val="ed7d31"/>
            </a:solidFill>
            <a:miter/>
          </a:ln>
        </p:spPr>
        <p:txBody>
          <a:bodyPr anchor="ctr" bIns="16560" lIns="16560" rIns="16560" tIns="16560"/>
          <a:p>
            <a:pPr algn="ctr">
              <a:lnSpc>
                <a:spcPct val="90000"/>
              </a:lnSpc>
            </a:pPr>
            <a:r>
              <a:rPr lang="lt-LT" sz="1300">
                <a:solidFill>
                  <a:srgbClr val="000000"/>
                </a:solidFill>
                <a:latin typeface="Calibri"/>
              </a:rPr>
              <a:t>4.2.2. Bendradarbiavimas su tėvais/globėjais</a:t>
            </a:r>
            <a:endParaRPr/>
          </a:p>
        </p:txBody>
      </p:sp>
      <p:sp>
        <p:nvSpPr>
          <p:cNvPr id="266" name="CustomShape 19"/>
          <p:cNvSpPr/>
          <p:nvPr/>
        </p:nvSpPr>
        <p:spPr>
          <a:xfrm rot="1929000">
            <a:off x="7070760" y="4775760"/>
            <a:ext cx="1180080" cy="27360"/>
          </a:xfrm>
          <a:prstGeom prst="rect">
            <a:avLst/>
          </a:prstGeom>
          <a:noFill/>
          <a:ln w="12600">
            <a:solidFill>
              <a:srgbClr val="528cc1"/>
            </a:solidFill>
            <a:miter/>
          </a:ln>
        </p:spPr>
      </p:sp>
      <p:sp>
        <p:nvSpPr>
          <p:cNvPr id="267" name="CustomShape 20"/>
          <p:cNvSpPr/>
          <p:nvPr/>
        </p:nvSpPr>
        <p:spPr>
          <a:xfrm>
            <a:off x="7873560" y="4908240"/>
            <a:ext cx="1780200" cy="513720"/>
          </a:xfrm>
          <a:prstGeom prst="rect">
            <a:avLst/>
          </a:prstGeom>
          <a:solidFill>
            <a:srgbClr val="5b9bd5"/>
          </a:solidFill>
          <a:ln w="12600">
            <a:solidFill>
              <a:srgbClr val="ffffff"/>
            </a:solidFill>
            <a:miter/>
          </a:ln>
        </p:spPr>
        <p:txBody>
          <a:bodyPr anchor="ctr" bIns="16560" lIns="16560" rIns="16560" tIns="16560"/>
          <a:p>
            <a:pPr algn="ctr">
              <a:lnSpc>
                <a:spcPct val="90000"/>
              </a:lnSpc>
            </a:pPr>
            <a:r>
              <a:rPr lang="lt-LT" sz="1300">
                <a:solidFill>
                  <a:srgbClr val="ffffff"/>
                </a:solidFill>
                <a:latin typeface="Calibri"/>
              </a:rPr>
              <a:t>4.2.3. Mokyklos tinklaveika </a:t>
            </a:r>
            <a:endParaRPr/>
          </a:p>
        </p:txBody>
      </p:sp>
      <p:sp>
        <p:nvSpPr>
          <p:cNvPr id="268" name="CustomShape 21"/>
          <p:cNvSpPr/>
          <p:nvPr/>
        </p:nvSpPr>
        <p:spPr>
          <a:xfrm rot="2983200">
            <a:off x="4161240" y="5373000"/>
            <a:ext cx="1963080" cy="64080"/>
          </a:xfrm>
          <a:prstGeom prst="rect">
            <a:avLst/>
          </a:prstGeom>
          <a:noFill/>
          <a:ln w="12600">
            <a:solidFill>
              <a:srgbClr val="487caa"/>
            </a:solidFill>
            <a:miter/>
          </a:ln>
        </p:spPr>
      </p:sp>
      <p:sp>
        <p:nvSpPr>
          <p:cNvPr id="269" name="CustomShape 22"/>
          <p:cNvSpPr/>
          <p:nvPr/>
        </p:nvSpPr>
        <p:spPr>
          <a:xfrm>
            <a:off x="5425560" y="5547600"/>
            <a:ext cx="1780200" cy="782280"/>
          </a:xfrm>
          <a:prstGeom prst="rect">
            <a:avLst/>
          </a:prstGeom>
          <a:solidFill>
            <a:srgbClr val="5b9bd5"/>
          </a:solidFill>
          <a:ln w="12600">
            <a:solidFill>
              <a:srgbClr val="ffffff"/>
            </a:solidFill>
            <a:miter/>
          </a:ln>
        </p:spPr>
        <p:txBody>
          <a:bodyPr anchor="ctr" bIns="16560" lIns="16560" rIns="16560" tIns="16560"/>
          <a:p>
            <a:pPr algn="ctr">
              <a:lnSpc>
                <a:spcPct val="90000"/>
              </a:lnSpc>
            </a:pPr>
            <a:r>
              <a:rPr lang="lt-LT">
                <a:solidFill>
                  <a:srgbClr val="ffffff"/>
                </a:solidFill>
                <a:latin typeface="Calibri"/>
              </a:rPr>
              <a:t>4.3. Asmeninis meistriškumas</a:t>
            </a:r>
            <a:endParaRPr/>
          </a:p>
        </p:txBody>
      </p:sp>
      <p:sp>
        <p:nvSpPr>
          <p:cNvPr id="270" name="CustomShape 23"/>
          <p:cNvSpPr/>
          <p:nvPr/>
        </p:nvSpPr>
        <p:spPr>
          <a:xfrm flipV="1" rot="442800">
            <a:off x="7191000" y="5839560"/>
            <a:ext cx="672840" cy="40320"/>
          </a:xfrm>
          <a:prstGeom prst="rect">
            <a:avLst/>
          </a:prstGeom>
          <a:noFill/>
          <a:ln w="12600">
            <a:solidFill>
              <a:srgbClr val="528cc1"/>
            </a:solidFill>
            <a:miter/>
          </a:ln>
        </p:spPr>
      </p:sp>
      <p:sp>
        <p:nvSpPr>
          <p:cNvPr id="271" name="CustomShape 24"/>
          <p:cNvSpPr/>
          <p:nvPr/>
        </p:nvSpPr>
        <p:spPr>
          <a:xfrm>
            <a:off x="7873560" y="5434920"/>
            <a:ext cx="1780200" cy="513720"/>
          </a:xfrm>
          <a:prstGeom prst="rect">
            <a:avLst/>
          </a:prstGeom>
          <a:solidFill>
            <a:srgbClr val="5b9bd5"/>
          </a:solidFill>
          <a:ln w="12600">
            <a:solidFill>
              <a:srgbClr val="ffffff"/>
            </a:solidFill>
            <a:miter/>
          </a:ln>
        </p:spPr>
        <p:txBody>
          <a:bodyPr anchor="ctr" bIns="16560" lIns="16560" rIns="16560" tIns="16560"/>
          <a:p>
            <a:pPr algn="ctr">
              <a:lnSpc>
                <a:spcPct val="90000"/>
              </a:lnSpc>
            </a:pPr>
            <a:r>
              <a:rPr lang="lt-LT" sz="1300">
                <a:solidFill>
                  <a:srgbClr val="ffffff"/>
                </a:solidFill>
                <a:latin typeface="Calibri"/>
              </a:rPr>
              <a:t>4.3.1. Kompetencija</a:t>
            </a:r>
            <a:endParaRPr/>
          </a:p>
        </p:txBody>
      </p:sp>
      <p:sp>
        <p:nvSpPr>
          <p:cNvPr id="272" name="CustomShape 25"/>
          <p:cNvSpPr/>
          <p:nvPr/>
        </p:nvSpPr>
        <p:spPr>
          <a:xfrm rot="195000">
            <a:off x="7200360" y="6044760"/>
            <a:ext cx="754200" cy="39240"/>
          </a:xfrm>
          <a:prstGeom prst="rect">
            <a:avLst/>
          </a:prstGeom>
          <a:noFill/>
          <a:ln w="12600">
            <a:solidFill>
              <a:srgbClr val="528cc1"/>
            </a:solidFill>
            <a:miter/>
          </a:ln>
        </p:spPr>
      </p:sp>
      <p:sp>
        <p:nvSpPr>
          <p:cNvPr id="273" name="CustomShape 26"/>
          <p:cNvSpPr/>
          <p:nvPr/>
        </p:nvSpPr>
        <p:spPr>
          <a:xfrm>
            <a:off x="7873560" y="5961960"/>
            <a:ext cx="1780200" cy="513720"/>
          </a:xfrm>
          <a:prstGeom prst="rect">
            <a:avLst/>
          </a:prstGeom>
          <a:solidFill>
            <a:srgbClr val="5b9bd5"/>
          </a:solidFill>
          <a:ln w="12600">
            <a:solidFill>
              <a:srgbClr val="ffffff"/>
            </a:solidFill>
            <a:miter/>
          </a:ln>
        </p:spPr>
        <p:txBody>
          <a:bodyPr anchor="ctr" bIns="16560" lIns="16560" rIns="16560" tIns="16560"/>
          <a:p>
            <a:pPr algn="ctr">
              <a:lnSpc>
                <a:spcPct val="90000"/>
              </a:lnSpc>
            </a:pPr>
            <a:r>
              <a:rPr lang="lt-LT" sz="1300">
                <a:solidFill>
                  <a:srgbClr val="ffffff"/>
                </a:solidFill>
                <a:latin typeface="Calibri"/>
              </a:rPr>
              <a:t>4.3.2. Nuolatinis profesinis tobulėjimas</a:t>
            </a:r>
            <a:endParaRPr/>
          </a:p>
        </p:txBody>
      </p:sp>
      <p:sp>
        <p:nvSpPr>
          <p:cNvPr id="274" name="CustomShape 27"/>
          <p:cNvSpPr/>
          <p:nvPr/>
        </p:nvSpPr>
        <p:spPr>
          <a:xfrm>
            <a:off x="7873560" y="2752200"/>
            <a:ext cx="1780200" cy="513720"/>
          </a:xfrm>
          <a:prstGeom prst="rect">
            <a:avLst/>
          </a:prstGeom>
          <a:solidFill>
            <a:srgbClr val="5b9bd5"/>
          </a:solidFill>
          <a:ln w="12600">
            <a:solidFill>
              <a:srgbClr val="ffffff"/>
            </a:solidFill>
            <a:miter/>
          </a:ln>
        </p:spPr>
        <p:txBody>
          <a:bodyPr anchor="ctr" bIns="16560" lIns="16560" rIns="16560" tIns="16560"/>
          <a:p>
            <a:pPr algn="ctr">
              <a:lnSpc>
                <a:spcPct val="90000"/>
              </a:lnSpc>
            </a:pPr>
            <a:r>
              <a:rPr lang="lt-LT" sz="1300">
                <a:solidFill>
                  <a:srgbClr val="ffffff"/>
                </a:solidFill>
                <a:latin typeface="Calibri"/>
              </a:rPr>
              <a:t>4.1.2. Lyderystė</a:t>
            </a:r>
            <a:endParaRPr/>
          </a:p>
        </p:txBody>
      </p:sp>
    </p:spTree>
  </p:cSld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TextShape 1"/>
          <p:cNvSpPr txBox="1"/>
          <p:nvPr/>
        </p:nvSpPr>
        <p:spPr>
          <a:xfrm>
            <a:off x="1013040" y="103680"/>
            <a:ext cx="10515240" cy="132516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lang="lt-LT" sz="4400">
                <a:solidFill>
                  <a:srgbClr val="000000"/>
                </a:solidFill>
                <a:latin typeface="Calibri Light"/>
              </a:rPr>
              <a:t>Žemiausiai įvertinti rodikliai</a:t>
            </a:r>
            <a:endParaRPr/>
          </a:p>
        </p:txBody>
      </p:sp>
      <p:sp>
        <p:nvSpPr>
          <p:cNvPr id="276" name="CustomShape 2"/>
          <p:cNvSpPr/>
          <p:nvPr/>
        </p:nvSpPr>
        <p:spPr>
          <a:xfrm>
            <a:off x="7695360" y="1191600"/>
            <a:ext cx="2136240" cy="5340960"/>
          </a:xfrm>
          <a:prstGeom prst="rect">
            <a:avLst/>
          </a:prstGeom>
          <a:solidFill>
            <a:srgbClr val="d1deef"/>
          </a:solidFill>
          <a:ln>
            <a:noFill/>
          </a:ln>
        </p:spPr>
        <p:txBody>
          <a:bodyPr bIns="4492800" lIns="128160" rIns="128160" tIns="274320"/>
          <a:p>
            <a:pPr algn="ctr">
              <a:lnSpc>
                <a:spcPct val="90000"/>
              </a:lnSpc>
            </a:pPr>
            <a:r>
              <a:rPr lang="lt-LT" sz="3200">
                <a:solidFill>
                  <a:srgbClr val="000000"/>
                </a:solidFill>
                <a:latin typeface="Calibri"/>
              </a:rPr>
              <a:t>Rodikliai</a:t>
            </a:r>
            <a:endParaRPr/>
          </a:p>
        </p:txBody>
      </p:sp>
      <p:sp>
        <p:nvSpPr>
          <p:cNvPr id="277" name="CustomShape 3"/>
          <p:cNvSpPr/>
          <p:nvPr/>
        </p:nvSpPr>
        <p:spPr>
          <a:xfrm>
            <a:off x="5202720" y="1191600"/>
            <a:ext cx="2136240" cy="5340960"/>
          </a:xfrm>
          <a:prstGeom prst="rect">
            <a:avLst/>
          </a:prstGeom>
          <a:solidFill>
            <a:srgbClr val="d1deef"/>
          </a:solidFill>
          <a:ln>
            <a:noFill/>
          </a:ln>
        </p:spPr>
        <p:txBody>
          <a:bodyPr bIns="4492800" lIns="128160" rIns="128160" tIns="274320"/>
          <a:p>
            <a:pPr algn="ctr">
              <a:lnSpc>
                <a:spcPct val="90000"/>
              </a:lnSpc>
            </a:pPr>
            <a:r>
              <a:rPr lang="lt-LT" sz="3200">
                <a:solidFill>
                  <a:srgbClr val="000000"/>
                </a:solidFill>
                <a:latin typeface="Calibri"/>
              </a:rPr>
              <a:t>Temos</a:t>
            </a:r>
            <a:endParaRPr/>
          </a:p>
        </p:txBody>
      </p:sp>
      <p:sp>
        <p:nvSpPr>
          <p:cNvPr id="278" name="CustomShape 4"/>
          <p:cNvSpPr/>
          <p:nvPr/>
        </p:nvSpPr>
        <p:spPr>
          <a:xfrm>
            <a:off x="2710080" y="1191600"/>
            <a:ext cx="2136240" cy="5340960"/>
          </a:xfrm>
          <a:prstGeom prst="rect">
            <a:avLst/>
          </a:prstGeom>
          <a:solidFill>
            <a:srgbClr val="d1deef"/>
          </a:solidFill>
          <a:ln>
            <a:noFill/>
          </a:ln>
        </p:spPr>
        <p:txBody>
          <a:bodyPr bIns="4492800" lIns="128160" rIns="128160" tIns="274320"/>
          <a:p>
            <a:pPr algn="ctr">
              <a:lnSpc>
                <a:spcPct val="90000"/>
              </a:lnSpc>
            </a:pPr>
            <a:r>
              <a:rPr lang="lt-LT" sz="3200">
                <a:solidFill>
                  <a:srgbClr val="000000"/>
                </a:solidFill>
                <a:latin typeface="Calibri"/>
              </a:rPr>
              <a:t>Sritis</a:t>
            </a:r>
            <a:endParaRPr/>
          </a:p>
        </p:txBody>
      </p:sp>
      <p:sp>
        <p:nvSpPr>
          <p:cNvPr id="279" name="CustomShape 5"/>
          <p:cNvSpPr/>
          <p:nvPr/>
        </p:nvSpPr>
        <p:spPr>
          <a:xfrm>
            <a:off x="2833200" y="4166280"/>
            <a:ext cx="1780200" cy="852120"/>
          </a:xfrm>
          <a:prstGeom prst="rect">
            <a:avLst/>
          </a:prstGeom>
          <a:solidFill>
            <a:srgbClr val="5b9bd5"/>
          </a:solidFill>
          <a:ln w="12600">
            <a:solidFill>
              <a:srgbClr val="ffffff"/>
            </a:solidFill>
            <a:miter/>
          </a:ln>
        </p:spPr>
        <p:txBody>
          <a:bodyPr anchor="ctr" bIns="16560" lIns="16560" rIns="16560" tIns="16560"/>
          <a:p>
            <a:pPr algn="ctr">
              <a:lnSpc>
                <a:spcPct val="90000"/>
              </a:lnSpc>
            </a:pPr>
            <a:r>
              <a:rPr lang="lt-LT">
                <a:solidFill>
                  <a:srgbClr val="ffffff"/>
                </a:solidFill>
                <a:latin typeface="Calibri"/>
              </a:rPr>
              <a:t>4. Lyderystė ir vadyba</a:t>
            </a:r>
            <a:endParaRPr/>
          </a:p>
        </p:txBody>
      </p:sp>
      <p:sp>
        <p:nvSpPr>
          <p:cNvPr id="280" name="CustomShape 6"/>
          <p:cNvSpPr/>
          <p:nvPr/>
        </p:nvSpPr>
        <p:spPr>
          <a:xfrm rot="18583200">
            <a:off x="4086720" y="3835800"/>
            <a:ext cx="2085840" cy="93960"/>
          </a:xfrm>
          <a:prstGeom prst="rect">
            <a:avLst/>
          </a:prstGeom>
          <a:noFill/>
          <a:ln w="12600">
            <a:solidFill>
              <a:srgbClr val="487caa"/>
            </a:solidFill>
            <a:miter/>
          </a:ln>
        </p:spPr>
      </p:sp>
      <p:sp>
        <p:nvSpPr>
          <p:cNvPr id="281" name="CustomShape 7"/>
          <p:cNvSpPr/>
          <p:nvPr/>
        </p:nvSpPr>
        <p:spPr>
          <a:xfrm>
            <a:off x="5481000" y="2678040"/>
            <a:ext cx="1780200" cy="782280"/>
          </a:xfrm>
          <a:prstGeom prst="rect">
            <a:avLst/>
          </a:prstGeom>
          <a:solidFill>
            <a:srgbClr val="5b9bd5"/>
          </a:solidFill>
          <a:ln w="12600">
            <a:solidFill>
              <a:srgbClr val="ffffff"/>
            </a:solidFill>
            <a:miter/>
          </a:ln>
        </p:spPr>
        <p:txBody>
          <a:bodyPr anchor="ctr" bIns="16560" lIns="16560" rIns="16560" tIns="16560"/>
          <a:p>
            <a:pPr algn="ctr">
              <a:lnSpc>
                <a:spcPct val="90000"/>
              </a:lnSpc>
            </a:pPr>
            <a:r>
              <a:rPr lang="lt-LT">
                <a:solidFill>
                  <a:srgbClr val="ffffff"/>
                </a:solidFill>
                <a:latin typeface="Calibri"/>
              </a:rPr>
              <a:t>4.1. Mokyklos valdymas</a:t>
            </a:r>
            <a:endParaRPr/>
          </a:p>
        </p:txBody>
      </p:sp>
      <p:sp>
        <p:nvSpPr>
          <p:cNvPr id="282" name="CustomShape 8"/>
          <p:cNvSpPr/>
          <p:nvPr/>
        </p:nvSpPr>
        <p:spPr>
          <a:xfrm rot="19671000">
            <a:off x="7163280" y="2694600"/>
            <a:ext cx="929880" cy="56880"/>
          </a:xfrm>
          <a:prstGeom prst="rect">
            <a:avLst/>
          </a:prstGeom>
          <a:noFill/>
          <a:ln w="12600">
            <a:solidFill>
              <a:srgbClr val="528cc1"/>
            </a:solidFill>
            <a:miter/>
          </a:ln>
        </p:spPr>
      </p:sp>
      <p:sp>
        <p:nvSpPr>
          <p:cNvPr id="283" name="CustomShape 9"/>
          <p:cNvSpPr/>
          <p:nvPr/>
        </p:nvSpPr>
        <p:spPr>
          <a:xfrm>
            <a:off x="7873560" y="2214360"/>
            <a:ext cx="1780200" cy="513720"/>
          </a:xfrm>
          <a:prstGeom prst="rect">
            <a:avLst/>
          </a:prstGeom>
          <a:solidFill>
            <a:srgbClr val="5b9bd5"/>
          </a:solidFill>
          <a:ln w="12600">
            <a:solidFill>
              <a:srgbClr val="ffffff"/>
            </a:solidFill>
            <a:miter/>
          </a:ln>
        </p:spPr>
        <p:txBody>
          <a:bodyPr anchor="ctr" bIns="16560" lIns="16560" rIns="16560" tIns="16560"/>
          <a:p>
            <a:pPr algn="ctr">
              <a:lnSpc>
                <a:spcPct val="90000"/>
              </a:lnSpc>
            </a:pPr>
            <a:r>
              <a:rPr lang="lt-LT" sz="1300">
                <a:solidFill>
                  <a:srgbClr val="ffffff"/>
                </a:solidFill>
                <a:latin typeface="Calibri"/>
              </a:rPr>
              <a:t>4.1.1. Perspektyva ir bendruomenės susitarimai</a:t>
            </a:r>
            <a:endParaRPr/>
          </a:p>
        </p:txBody>
      </p:sp>
      <p:sp>
        <p:nvSpPr>
          <p:cNvPr id="284" name="CustomShape 10"/>
          <p:cNvSpPr/>
          <p:nvPr/>
        </p:nvSpPr>
        <p:spPr>
          <a:xfrm>
            <a:off x="7250400" y="2935440"/>
            <a:ext cx="711720" cy="10800"/>
          </a:xfrm>
          <a:prstGeom prst="rect">
            <a:avLst/>
          </a:prstGeom>
          <a:noFill/>
          <a:ln w="12600">
            <a:solidFill>
              <a:srgbClr val="528cc1"/>
            </a:solidFill>
            <a:miter/>
          </a:ln>
        </p:spPr>
      </p:sp>
      <p:sp>
        <p:nvSpPr>
          <p:cNvPr id="285" name="CustomShape 11"/>
          <p:cNvSpPr/>
          <p:nvPr/>
        </p:nvSpPr>
        <p:spPr>
          <a:xfrm flipV="1" rot="19671600">
            <a:off x="7184520" y="3205800"/>
            <a:ext cx="1007640" cy="45360"/>
          </a:xfrm>
          <a:prstGeom prst="rect">
            <a:avLst/>
          </a:prstGeom>
          <a:noFill/>
          <a:ln w="12600">
            <a:solidFill>
              <a:srgbClr val="528cc1"/>
            </a:solidFill>
            <a:miter/>
          </a:ln>
        </p:spPr>
      </p:sp>
      <p:sp>
        <p:nvSpPr>
          <p:cNvPr id="286" name="CustomShape 12"/>
          <p:cNvSpPr/>
          <p:nvPr/>
        </p:nvSpPr>
        <p:spPr>
          <a:xfrm>
            <a:off x="7873560" y="3288600"/>
            <a:ext cx="1780200" cy="513720"/>
          </a:xfrm>
          <a:prstGeom prst="rect">
            <a:avLst/>
          </a:prstGeom>
          <a:solidFill>
            <a:srgbClr val="5b9bd5"/>
          </a:solidFill>
          <a:ln w="12600">
            <a:solidFill>
              <a:srgbClr val="ffffff"/>
            </a:solidFill>
            <a:miter/>
          </a:ln>
        </p:spPr>
        <p:txBody>
          <a:bodyPr anchor="ctr" bIns="16560" lIns="16560" rIns="16560" tIns="16560"/>
          <a:p>
            <a:pPr algn="ctr">
              <a:lnSpc>
                <a:spcPct val="90000"/>
              </a:lnSpc>
            </a:pPr>
            <a:r>
              <a:rPr lang="lt-LT" sz="1300">
                <a:solidFill>
                  <a:srgbClr val="ffffff"/>
                </a:solidFill>
                <a:latin typeface="Calibri"/>
              </a:rPr>
              <a:t>4.1.3. Mokyklos savivalda</a:t>
            </a:r>
            <a:endParaRPr/>
          </a:p>
        </p:txBody>
      </p:sp>
      <p:sp>
        <p:nvSpPr>
          <p:cNvPr id="287" name="CustomShape 13"/>
          <p:cNvSpPr/>
          <p:nvPr/>
        </p:nvSpPr>
        <p:spPr>
          <a:xfrm flipV="1">
            <a:off x="4580280" y="4592160"/>
            <a:ext cx="900360" cy="93960"/>
          </a:xfrm>
          <a:prstGeom prst="rect">
            <a:avLst/>
          </a:prstGeom>
          <a:noFill/>
          <a:ln w="12600">
            <a:solidFill>
              <a:srgbClr val="487caa"/>
            </a:solidFill>
            <a:miter/>
          </a:ln>
        </p:spPr>
      </p:sp>
      <p:sp>
        <p:nvSpPr>
          <p:cNvPr id="288" name="CustomShape 14"/>
          <p:cNvSpPr/>
          <p:nvPr/>
        </p:nvSpPr>
        <p:spPr>
          <a:xfrm>
            <a:off x="5436720" y="4209480"/>
            <a:ext cx="1780200" cy="782280"/>
          </a:xfrm>
          <a:prstGeom prst="rect">
            <a:avLst/>
          </a:prstGeom>
          <a:solidFill>
            <a:srgbClr val="5b9bd5"/>
          </a:solidFill>
          <a:ln w="12600">
            <a:solidFill>
              <a:srgbClr val="ffffff"/>
            </a:solidFill>
            <a:miter/>
          </a:ln>
        </p:spPr>
        <p:txBody>
          <a:bodyPr anchor="ctr" bIns="16560" lIns="16560" rIns="16560" tIns="16560"/>
          <a:p>
            <a:pPr algn="ctr">
              <a:lnSpc>
                <a:spcPct val="90000"/>
              </a:lnSpc>
            </a:pPr>
            <a:r>
              <a:rPr lang="lt-LT">
                <a:solidFill>
                  <a:srgbClr val="ffffff"/>
                </a:solidFill>
                <a:latin typeface="Calibri"/>
              </a:rPr>
              <a:t>4.2. Mokymasis ir veikimas komandomis</a:t>
            </a:r>
            <a:endParaRPr/>
          </a:p>
        </p:txBody>
      </p:sp>
      <p:sp>
        <p:nvSpPr>
          <p:cNvPr id="289" name="CustomShape 15"/>
          <p:cNvSpPr/>
          <p:nvPr/>
        </p:nvSpPr>
        <p:spPr>
          <a:xfrm rot="19671000">
            <a:off x="7065360" y="4179960"/>
            <a:ext cx="1095120" cy="39240"/>
          </a:xfrm>
          <a:prstGeom prst="rect">
            <a:avLst/>
          </a:prstGeom>
          <a:noFill/>
          <a:ln w="12600">
            <a:solidFill>
              <a:srgbClr val="528cc1"/>
            </a:solidFill>
            <a:miter/>
          </a:ln>
        </p:spPr>
      </p:sp>
      <p:sp>
        <p:nvSpPr>
          <p:cNvPr id="290" name="CustomShape 16"/>
          <p:cNvSpPr/>
          <p:nvPr/>
        </p:nvSpPr>
        <p:spPr>
          <a:xfrm>
            <a:off x="7873560" y="3825360"/>
            <a:ext cx="1780200" cy="513720"/>
          </a:xfrm>
          <a:prstGeom prst="rect">
            <a:avLst/>
          </a:prstGeom>
          <a:solidFill>
            <a:srgbClr val="5b9bd5"/>
          </a:solidFill>
          <a:ln w="12600">
            <a:solidFill>
              <a:srgbClr val="ffffff"/>
            </a:solidFill>
            <a:miter/>
          </a:ln>
        </p:spPr>
        <p:txBody>
          <a:bodyPr anchor="ctr" bIns="16560" lIns="16560" rIns="16560" tIns="16560"/>
          <a:p>
            <a:pPr algn="ctr">
              <a:lnSpc>
                <a:spcPct val="90000"/>
              </a:lnSpc>
            </a:pPr>
            <a:r>
              <a:rPr lang="lt-LT" sz="1300">
                <a:solidFill>
                  <a:srgbClr val="ffffff"/>
                </a:solidFill>
                <a:latin typeface="Calibri"/>
              </a:rPr>
              <a:t>4.2.1. Veikimas kartu</a:t>
            </a:r>
            <a:endParaRPr/>
          </a:p>
        </p:txBody>
      </p:sp>
      <p:sp>
        <p:nvSpPr>
          <p:cNvPr id="291" name="CustomShape 17"/>
          <p:cNvSpPr/>
          <p:nvPr/>
        </p:nvSpPr>
        <p:spPr>
          <a:xfrm>
            <a:off x="7206120" y="4466880"/>
            <a:ext cx="711720" cy="10800"/>
          </a:xfrm>
          <a:prstGeom prst="rect">
            <a:avLst/>
          </a:prstGeom>
          <a:noFill/>
          <a:ln w="12600">
            <a:solidFill>
              <a:srgbClr val="528cc1"/>
            </a:solidFill>
            <a:miter/>
          </a:ln>
        </p:spPr>
      </p:sp>
      <p:sp>
        <p:nvSpPr>
          <p:cNvPr id="292" name="CustomShape 18"/>
          <p:cNvSpPr/>
          <p:nvPr/>
        </p:nvSpPr>
        <p:spPr>
          <a:xfrm>
            <a:off x="7873560" y="4361760"/>
            <a:ext cx="1780200" cy="513720"/>
          </a:xfrm>
          <a:prstGeom prst="rect">
            <a:avLst/>
          </a:prstGeom>
          <a:gradFill>
            <a:gsLst>
              <a:gs pos="0">
                <a:srgbClr val="f7a582"/>
              </a:gs>
              <a:gs pos="50000">
                <a:srgbClr val="f7bca4"/>
              </a:gs>
              <a:gs pos="100000">
                <a:srgbClr val="f7a582"/>
              </a:gs>
            </a:gsLst>
            <a:lin ang="5400000"/>
          </a:gradFill>
          <a:ln w="6480">
            <a:solidFill>
              <a:srgbClr val="ed7d31"/>
            </a:solidFill>
            <a:miter/>
          </a:ln>
        </p:spPr>
        <p:txBody>
          <a:bodyPr anchor="ctr" bIns="16560" lIns="16560" rIns="16560" tIns="16560"/>
          <a:p>
            <a:pPr algn="ctr">
              <a:lnSpc>
                <a:spcPct val="90000"/>
              </a:lnSpc>
            </a:pPr>
            <a:r>
              <a:rPr lang="lt-LT" sz="1300">
                <a:solidFill>
                  <a:srgbClr val="000000"/>
                </a:solidFill>
                <a:latin typeface="Calibri"/>
              </a:rPr>
              <a:t>4.2.2. Bendradarbiavimas su tėvais/globėjais</a:t>
            </a:r>
            <a:endParaRPr/>
          </a:p>
        </p:txBody>
      </p:sp>
      <p:sp>
        <p:nvSpPr>
          <p:cNvPr id="293" name="CustomShape 19"/>
          <p:cNvSpPr/>
          <p:nvPr/>
        </p:nvSpPr>
        <p:spPr>
          <a:xfrm rot="1929000">
            <a:off x="7070760" y="4775760"/>
            <a:ext cx="1180080" cy="27360"/>
          </a:xfrm>
          <a:prstGeom prst="rect">
            <a:avLst/>
          </a:prstGeom>
          <a:noFill/>
          <a:ln w="12600">
            <a:solidFill>
              <a:srgbClr val="528cc1"/>
            </a:solidFill>
            <a:miter/>
          </a:ln>
        </p:spPr>
      </p:sp>
      <p:sp>
        <p:nvSpPr>
          <p:cNvPr id="294" name="CustomShape 20"/>
          <p:cNvSpPr/>
          <p:nvPr/>
        </p:nvSpPr>
        <p:spPr>
          <a:xfrm>
            <a:off x="7873560" y="4908240"/>
            <a:ext cx="1780200" cy="513720"/>
          </a:xfrm>
          <a:prstGeom prst="rect">
            <a:avLst/>
          </a:prstGeom>
          <a:solidFill>
            <a:srgbClr val="5b9bd5"/>
          </a:solidFill>
          <a:ln w="12600">
            <a:solidFill>
              <a:srgbClr val="ffffff"/>
            </a:solidFill>
            <a:miter/>
          </a:ln>
        </p:spPr>
        <p:txBody>
          <a:bodyPr anchor="ctr" bIns="16560" lIns="16560" rIns="16560" tIns="16560"/>
          <a:p>
            <a:pPr algn="ctr">
              <a:lnSpc>
                <a:spcPct val="90000"/>
              </a:lnSpc>
            </a:pPr>
            <a:r>
              <a:rPr lang="lt-LT" sz="1300">
                <a:solidFill>
                  <a:srgbClr val="ffffff"/>
                </a:solidFill>
                <a:latin typeface="Calibri"/>
              </a:rPr>
              <a:t>4.2.3. Mokyklos tinklaveika </a:t>
            </a:r>
            <a:endParaRPr/>
          </a:p>
        </p:txBody>
      </p:sp>
      <p:sp>
        <p:nvSpPr>
          <p:cNvPr id="295" name="CustomShape 21"/>
          <p:cNvSpPr/>
          <p:nvPr/>
        </p:nvSpPr>
        <p:spPr>
          <a:xfrm rot="2983200">
            <a:off x="4161240" y="5373000"/>
            <a:ext cx="1963080" cy="64080"/>
          </a:xfrm>
          <a:prstGeom prst="rect">
            <a:avLst/>
          </a:prstGeom>
          <a:noFill/>
          <a:ln w="12600">
            <a:solidFill>
              <a:srgbClr val="487caa"/>
            </a:solidFill>
            <a:miter/>
          </a:ln>
        </p:spPr>
      </p:sp>
      <p:sp>
        <p:nvSpPr>
          <p:cNvPr id="296" name="CustomShape 22"/>
          <p:cNvSpPr/>
          <p:nvPr/>
        </p:nvSpPr>
        <p:spPr>
          <a:xfrm>
            <a:off x="5425560" y="5547600"/>
            <a:ext cx="1780200" cy="782280"/>
          </a:xfrm>
          <a:prstGeom prst="rect">
            <a:avLst/>
          </a:prstGeom>
          <a:solidFill>
            <a:srgbClr val="5b9bd5"/>
          </a:solidFill>
          <a:ln w="12600">
            <a:solidFill>
              <a:srgbClr val="ffffff"/>
            </a:solidFill>
            <a:miter/>
          </a:ln>
        </p:spPr>
        <p:txBody>
          <a:bodyPr anchor="ctr" bIns="16560" lIns="16560" rIns="16560" tIns="16560"/>
          <a:p>
            <a:pPr algn="ctr">
              <a:lnSpc>
                <a:spcPct val="90000"/>
              </a:lnSpc>
            </a:pPr>
            <a:r>
              <a:rPr lang="lt-LT">
                <a:solidFill>
                  <a:srgbClr val="ffffff"/>
                </a:solidFill>
                <a:latin typeface="Calibri"/>
              </a:rPr>
              <a:t>4.3. Asmeninis meistriškumas</a:t>
            </a:r>
            <a:endParaRPr/>
          </a:p>
        </p:txBody>
      </p:sp>
      <p:sp>
        <p:nvSpPr>
          <p:cNvPr id="297" name="CustomShape 23"/>
          <p:cNvSpPr/>
          <p:nvPr/>
        </p:nvSpPr>
        <p:spPr>
          <a:xfrm flipV="1" rot="442800">
            <a:off x="7191000" y="5839560"/>
            <a:ext cx="672840" cy="40320"/>
          </a:xfrm>
          <a:prstGeom prst="rect">
            <a:avLst/>
          </a:prstGeom>
          <a:noFill/>
          <a:ln w="12600">
            <a:solidFill>
              <a:srgbClr val="528cc1"/>
            </a:solidFill>
            <a:miter/>
          </a:ln>
        </p:spPr>
      </p:sp>
      <p:sp>
        <p:nvSpPr>
          <p:cNvPr id="298" name="CustomShape 24"/>
          <p:cNvSpPr/>
          <p:nvPr/>
        </p:nvSpPr>
        <p:spPr>
          <a:xfrm>
            <a:off x="7873560" y="5434920"/>
            <a:ext cx="1780200" cy="513720"/>
          </a:xfrm>
          <a:prstGeom prst="rect">
            <a:avLst/>
          </a:prstGeom>
          <a:solidFill>
            <a:srgbClr val="5b9bd5"/>
          </a:solidFill>
          <a:ln w="12600">
            <a:solidFill>
              <a:srgbClr val="ffffff"/>
            </a:solidFill>
            <a:miter/>
          </a:ln>
        </p:spPr>
        <p:txBody>
          <a:bodyPr anchor="ctr" bIns="16560" lIns="16560" rIns="16560" tIns="16560"/>
          <a:p>
            <a:pPr algn="ctr">
              <a:lnSpc>
                <a:spcPct val="90000"/>
              </a:lnSpc>
            </a:pPr>
            <a:r>
              <a:rPr lang="lt-LT" sz="1300">
                <a:solidFill>
                  <a:srgbClr val="ffffff"/>
                </a:solidFill>
                <a:latin typeface="Calibri"/>
              </a:rPr>
              <a:t>4.3.1. Kompetencija</a:t>
            </a:r>
            <a:endParaRPr/>
          </a:p>
        </p:txBody>
      </p:sp>
      <p:sp>
        <p:nvSpPr>
          <p:cNvPr id="299" name="CustomShape 25"/>
          <p:cNvSpPr/>
          <p:nvPr/>
        </p:nvSpPr>
        <p:spPr>
          <a:xfrm rot="195000">
            <a:off x="7200360" y="6044760"/>
            <a:ext cx="754200" cy="39240"/>
          </a:xfrm>
          <a:prstGeom prst="rect">
            <a:avLst/>
          </a:prstGeom>
          <a:noFill/>
          <a:ln w="12600">
            <a:solidFill>
              <a:srgbClr val="528cc1"/>
            </a:solidFill>
            <a:miter/>
          </a:ln>
        </p:spPr>
      </p:sp>
      <p:sp>
        <p:nvSpPr>
          <p:cNvPr id="300" name="CustomShape 26"/>
          <p:cNvSpPr/>
          <p:nvPr/>
        </p:nvSpPr>
        <p:spPr>
          <a:xfrm>
            <a:off x="7873560" y="5961960"/>
            <a:ext cx="1780200" cy="513720"/>
          </a:xfrm>
          <a:prstGeom prst="rect">
            <a:avLst/>
          </a:prstGeom>
          <a:solidFill>
            <a:srgbClr val="5b9bd5"/>
          </a:solidFill>
          <a:ln w="12600">
            <a:solidFill>
              <a:srgbClr val="ffffff"/>
            </a:solidFill>
            <a:miter/>
          </a:ln>
        </p:spPr>
        <p:txBody>
          <a:bodyPr anchor="ctr" bIns="16560" lIns="16560" rIns="16560" tIns="16560"/>
          <a:p>
            <a:pPr algn="ctr">
              <a:lnSpc>
                <a:spcPct val="90000"/>
              </a:lnSpc>
            </a:pPr>
            <a:r>
              <a:rPr lang="lt-LT" sz="1300">
                <a:solidFill>
                  <a:srgbClr val="ffffff"/>
                </a:solidFill>
                <a:latin typeface="Calibri"/>
              </a:rPr>
              <a:t>4.3.2. Nuolatinis profesinis tobulėjimas</a:t>
            </a:r>
            <a:endParaRPr/>
          </a:p>
        </p:txBody>
      </p:sp>
      <p:sp>
        <p:nvSpPr>
          <p:cNvPr id="301" name="CustomShape 27"/>
          <p:cNvSpPr/>
          <p:nvPr/>
        </p:nvSpPr>
        <p:spPr>
          <a:xfrm>
            <a:off x="7873560" y="2752200"/>
            <a:ext cx="1780200" cy="513720"/>
          </a:xfrm>
          <a:prstGeom prst="rect">
            <a:avLst/>
          </a:prstGeom>
          <a:solidFill>
            <a:srgbClr val="5b9bd5"/>
          </a:solidFill>
          <a:ln w="12600">
            <a:solidFill>
              <a:srgbClr val="ffffff"/>
            </a:solidFill>
            <a:miter/>
          </a:ln>
        </p:spPr>
        <p:txBody>
          <a:bodyPr anchor="ctr" bIns="16560" lIns="16560" rIns="16560" tIns="16560"/>
          <a:p>
            <a:pPr algn="ctr">
              <a:lnSpc>
                <a:spcPct val="90000"/>
              </a:lnSpc>
            </a:pPr>
            <a:r>
              <a:rPr lang="lt-LT" sz="1300">
                <a:solidFill>
                  <a:srgbClr val="ffffff"/>
                </a:solidFill>
                <a:latin typeface="Calibri"/>
              </a:rPr>
              <a:t>4.1.2. Lyderystė</a:t>
            </a:r>
            <a:endParaRPr/>
          </a:p>
        </p:txBody>
      </p:sp>
      <p:sp>
        <p:nvSpPr>
          <p:cNvPr id="302" name="CustomShape 28"/>
          <p:cNvSpPr/>
          <p:nvPr/>
        </p:nvSpPr>
        <p:spPr>
          <a:xfrm>
            <a:off x="10009800" y="4492440"/>
            <a:ext cx="1218960" cy="1187640"/>
          </a:xfrm>
          <a:prstGeom prst="rect">
            <a:avLst/>
          </a:prstGeom>
          <a:noFill/>
          <a:ln>
            <a:noFill/>
          </a:ln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lang="lt-LT">
                <a:solidFill>
                  <a:srgbClr val="000000"/>
                </a:solidFill>
                <a:latin typeface="Calibri"/>
              </a:rPr>
              <a:t>2.70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</p:txBody>
      </p:sp>
    </p:spTree>
  </p:cSld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TextShape 1"/>
          <p:cNvSpPr txBox="1"/>
          <p:nvPr/>
        </p:nvSpPr>
        <p:spPr>
          <a:xfrm>
            <a:off x="1013040" y="103680"/>
            <a:ext cx="10515240" cy="132516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lang="lt-LT" sz="4400">
                <a:solidFill>
                  <a:srgbClr val="000000"/>
                </a:solidFill>
                <a:latin typeface="Calibri Light"/>
              </a:rPr>
              <a:t>Žemiausiai įvertinti rodikliai</a:t>
            </a:r>
            <a:endParaRPr/>
          </a:p>
        </p:txBody>
      </p:sp>
      <p:sp>
        <p:nvSpPr>
          <p:cNvPr id="304" name="CustomShape 2"/>
          <p:cNvSpPr/>
          <p:nvPr/>
        </p:nvSpPr>
        <p:spPr>
          <a:xfrm>
            <a:off x="7748640" y="1191600"/>
            <a:ext cx="2215800" cy="5425920"/>
          </a:xfrm>
          <a:prstGeom prst="rect">
            <a:avLst/>
          </a:prstGeom>
          <a:solidFill>
            <a:srgbClr val="d1deef"/>
          </a:solidFill>
          <a:ln>
            <a:noFill/>
          </a:ln>
        </p:spPr>
        <p:txBody>
          <a:bodyPr bIns="3855240" lIns="99720" rIns="99720" tIns="274320"/>
          <a:p>
            <a:pPr algn="ctr">
              <a:lnSpc>
                <a:spcPct val="90000"/>
              </a:lnSpc>
            </a:pPr>
            <a:r>
              <a:rPr lang="lt-LT" sz="2800">
                <a:solidFill>
                  <a:srgbClr val="000000"/>
                </a:solidFill>
                <a:latin typeface="Calibri"/>
              </a:rPr>
              <a:t>Rodikliai</a:t>
            </a:r>
            <a:endParaRPr/>
          </a:p>
        </p:txBody>
      </p:sp>
      <p:sp>
        <p:nvSpPr>
          <p:cNvPr id="305" name="CustomShape 3"/>
          <p:cNvSpPr/>
          <p:nvPr/>
        </p:nvSpPr>
        <p:spPr>
          <a:xfrm>
            <a:off x="5162760" y="1191600"/>
            <a:ext cx="2215800" cy="5425920"/>
          </a:xfrm>
          <a:prstGeom prst="rect">
            <a:avLst/>
          </a:prstGeom>
          <a:solidFill>
            <a:srgbClr val="d1deef"/>
          </a:solidFill>
          <a:ln>
            <a:noFill/>
          </a:ln>
        </p:spPr>
        <p:txBody>
          <a:bodyPr bIns="3855240" lIns="99720" rIns="99720" tIns="274320"/>
          <a:p>
            <a:pPr algn="ctr">
              <a:lnSpc>
                <a:spcPct val="90000"/>
              </a:lnSpc>
            </a:pPr>
            <a:r>
              <a:rPr lang="lt-LT" sz="2800">
                <a:solidFill>
                  <a:srgbClr val="000000"/>
                </a:solidFill>
                <a:latin typeface="Calibri"/>
              </a:rPr>
              <a:t>Temos</a:t>
            </a:r>
            <a:endParaRPr/>
          </a:p>
        </p:txBody>
      </p:sp>
      <p:sp>
        <p:nvSpPr>
          <p:cNvPr id="306" name="CustomShape 4"/>
          <p:cNvSpPr/>
          <p:nvPr/>
        </p:nvSpPr>
        <p:spPr>
          <a:xfrm>
            <a:off x="2577240" y="1191600"/>
            <a:ext cx="2215800" cy="5425920"/>
          </a:xfrm>
          <a:prstGeom prst="rect">
            <a:avLst/>
          </a:prstGeom>
          <a:solidFill>
            <a:srgbClr val="d1deef"/>
          </a:solidFill>
          <a:ln>
            <a:noFill/>
          </a:ln>
        </p:spPr>
        <p:txBody>
          <a:bodyPr bIns="3855240" lIns="99720" rIns="99720" tIns="274320"/>
          <a:p>
            <a:pPr algn="ctr">
              <a:lnSpc>
                <a:spcPct val="90000"/>
              </a:lnSpc>
            </a:pPr>
            <a:r>
              <a:rPr lang="lt-LT" sz="2800">
                <a:solidFill>
                  <a:srgbClr val="000000"/>
                </a:solidFill>
                <a:latin typeface="Calibri"/>
              </a:rPr>
              <a:t>Sritis</a:t>
            </a:r>
            <a:endParaRPr/>
          </a:p>
        </p:txBody>
      </p:sp>
      <p:sp>
        <p:nvSpPr>
          <p:cNvPr id="307" name="CustomShape 5"/>
          <p:cNvSpPr/>
          <p:nvPr/>
        </p:nvSpPr>
        <p:spPr>
          <a:xfrm>
            <a:off x="2664720" y="3655440"/>
            <a:ext cx="1846440" cy="1114200"/>
          </a:xfrm>
          <a:prstGeom prst="rect">
            <a:avLst/>
          </a:prstGeom>
          <a:solidFill>
            <a:srgbClr val="5b9bd5"/>
          </a:solidFill>
          <a:ln w="12600">
            <a:solidFill>
              <a:srgbClr val="ffffff"/>
            </a:solidFill>
            <a:miter/>
          </a:ln>
        </p:spPr>
        <p:txBody>
          <a:bodyPr anchor="ctr" bIns="15840" lIns="15840" rIns="15840" tIns="15840"/>
          <a:p>
            <a:pPr algn="ctr">
              <a:lnSpc>
                <a:spcPct val="90000"/>
              </a:lnSpc>
            </a:pPr>
            <a:r>
              <a:rPr lang="lt-LT" sz="2400">
                <a:solidFill>
                  <a:srgbClr val="ffffff"/>
                </a:solidFill>
                <a:latin typeface="Calibri"/>
              </a:rPr>
              <a:t>2. Ugdymas(is) ir mokinių patirtys</a:t>
            </a:r>
            <a:endParaRPr/>
          </a:p>
        </p:txBody>
      </p:sp>
      <p:sp>
        <p:nvSpPr>
          <p:cNvPr id="308" name="CustomShape 6"/>
          <p:cNvSpPr/>
          <p:nvPr/>
        </p:nvSpPr>
        <p:spPr>
          <a:xfrm rot="19400400">
            <a:off x="3561120" y="3434760"/>
            <a:ext cx="2716200" cy="117720"/>
          </a:xfrm>
          <a:prstGeom prst="rect">
            <a:avLst/>
          </a:prstGeom>
          <a:noFill/>
          <a:ln w="12600">
            <a:solidFill>
              <a:srgbClr val="487caa"/>
            </a:solidFill>
            <a:miter/>
          </a:ln>
        </p:spPr>
      </p:sp>
      <p:sp>
        <p:nvSpPr>
          <p:cNvPr id="309" name="CustomShape 7"/>
          <p:cNvSpPr/>
          <p:nvPr/>
        </p:nvSpPr>
        <p:spPr>
          <a:xfrm>
            <a:off x="5381640" y="2295000"/>
            <a:ext cx="1846440" cy="771840"/>
          </a:xfrm>
          <a:prstGeom prst="rect">
            <a:avLst/>
          </a:prstGeom>
          <a:solidFill>
            <a:srgbClr val="5b9bd5"/>
          </a:solidFill>
          <a:ln w="12600">
            <a:solidFill>
              <a:srgbClr val="ffffff"/>
            </a:solidFill>
            <a:miter/>
          </a:ln>
        </p:spPr>
        <p:txBody>
          <a:bodyPr anchor="ctr" bIns="13320" lIns="13320" rIns="13320" tIns="13320"/>
          <a:p>
            <a:pPr algn="ctr">
              <a:lnSpc>
                <a:spcPct val="90000"/>
              </a:lnSpc>
            </a:pPr>
            <a:r>
              <a:rPr lang="lt-LT" sz="2000">
                <a:solidFill>
                  <a:srgbClr val="ffffff"/>
                </a:solidFill>
                <a:latin typeface="Calibri"/>
              </a:rPr>
              <a:t>2.1. Ugdymo planavimas</a:t>
            </a:r>
            <a:endParaRPr/>
          </a:p>
        </p:txBody>
      </p:sp>
      <p:sp>
        <p:nvSpPr>
          <p:cNvPr id="310" name="CustomShape 8"/>
          <p:cNvSpPr/>
          <p:nvPr/>
        </p:nvSpPr>
        <p:spPr>
          <a:xfrm flipV="1" rot="1719600">
            <a:off x="7037280" y="2432880"/>
            <a:ext cx="1297800" cy="24120"/>
          </a:xfrm>
          <a:prstGeom prst="rect">
            <a:avLst/>
          </a:prstGeom>
          <a:noFill/>
          <a:ln w="12600">
            <a:solidFill>
              <a:srgbClr val="528cc1"/>
            </a:solidFill>
            <a:miter/>
          </a:ln>
        </p:spPr>
      </p:sp>
      <p:sp>
        <p:nvSpPr>
          <p:cNvPr id="311" name="CustomShape 9"/>
          <p:cNvSpPr/>
          <p:nvPr/>
        </p:nvSpPr>
        <p:spPr>
          <a:xfrm>
            <a:off x="7948440" y="2070360"/>
            <a:ext cx="1846440" cy="451080"/>
          </a:xfrm>
          <a:prstGeom prst="rect">
            <a:avLst/>
          </a:prstGeom>
          <a:solidFill>
            <a:srgbClr val="5b9bd5"/>
          </a:solidFill>
          <a:ln w="12600">
            <a:solidFill>
              <a:srgbClr val="ffffff"/>
            </a:solidFill>
            <a:miter/>
          </a:ln>
        </p:spPr>
        <p:txBody>
          <a:bodyPr anchor="ctr" bIns="13320" lIns="13320" rIns="13320" tIns="13320"/>
          <a:p>
            <a:pPr algn="ctr">
              <a:lnSpc>
                <a:spcPct val="90000"/>
              </a:lnSpc>
            </a:pPr>
            <a:r>
              <a:rPr lang="lt-LT" sz="1400">
                <a:solidFill>
                  <a:srgbClr val="ffffff"/>
                </a:solidFill>
                <a:latin typeface="Calibri"/>
              </a:rPr>
              <a:t>2.1.1.Ugdymo tikslai</a:t>
            </a:r>
            <a:endParaRPr/>
          </a:p>
        </p:txBody>
      </p:sp>
      <p:sp>
        <p:nvSpPr>
          <p:cNvPr id="312" name="CustomShape 10"/>
          <p:cNvSpPr/>
          <p:nvPr/>
        </p:nvSpPr>
        <p:spPr>
          <a:xfrm>
            <a:off x="7140240" y="2723400"/>
            <a:ext cx="1834920" cy="38880"/>
          </a:xfrm>
          <a:prstGeom prst="rect">
            <a:avLst/>
          </a:prstGeom>
          <a:noFill/>
          <a:ln w="12600">
            <a:solidFill>
              <a:srgbClr val="528cc1"/>
            </a:solidFill>
            <a:miter/>
          </a:ln>
        </p:spPr>
      </p:sp>
      <p:sp>
        <p:nvSpPr>
          <p:cNvPr id="313" name="CustomShape 11"/>
          <p:cNvSpPr/>
          <p:nvPr/>
        </p:nvSpPr>
        <p:spPr>
          <a:xfrm>
            <a:off x="7948440" y="2558160"/>
            <a:ext cx="1846440" cy="451080"/>
          </a:xfrm>
          <a:prstGeom prst="rect">
            <a:avLst/>
          </a:prstGeom>
          <a:solidFill>
            <a:srgbClr val="5b9bd5"/>
          </a:solidFill>
          <a:ln w="12600">
            <a:solidFill>
              <a:srgbClr val="ffffff"/>
            </a:solidFill>
            <a:miter/>
          </a:ln>
        </p:spPr>
        <p:txBody>
          <a:bodyPr anchor="ctr" bIns="13320" lIns="13320" rIns="13320" tIns="13320"/>
          <a:p>
            <a:pPr algn="ctr">
              <a:lnSpc>
                <a:spcPct val="90000"/>
              </a:lnSpc>
            </a:pPr>
            <a:r>
              <a:rPr lang="lt-LT" sz="1400">
                <a:solidFill>
                  <a:srgbClr val="ffffff"/>
                </a:solidFill>
                <a:latin typeface="Calibri"/>
              </a:rPr>
              <a:t>2.1.2. Ugdymo planai ir tvarkaraščiai</a:t>
            </a:r>
            <a:endParaRPr/>
          </a:p>
        </p:txBody>
      </p:sp>
      <p:sp>
        <p:nvSpPr>
          <p:cNvPr id="314" name="CustomShape 12"/>
          <p:cNvSpPr/>
          <p:nvPr/>
        </p:nvSpPr>
        <p:spPr>
          <a:xfrm rot="1719600">
            <a:off x="6849720" y="3218040"/>
            <a:ext cx="1973160" cy="28080"/>
          </a:xfrm>
          <a:prstGeom prst="rect">
            <a:avLst/>
          </a:prstGeom>
          <a:noFill/>
          <a:ln w="12600">
            <a:solidFill>
              <a:srgbClr val="528cc1"/>
            </a:solidFill>
            <a:miter/>
          </a:ln>
        </p:spPr>
      </p:sp>
      <p:sp>
        <p:nvSpPr>
          <p:cNvPr id="315" name="CustomShape 13"/>
          <p:cNvSpPr/>
          <p:nvPr/>
        </p:nvSpPr>
        <p:spPr>
          <a:xfrm>
            <a:off x="7948440" y="3056760"/>
            <a:ext cx="1846440" cy="451080"/>
          </a:xfrm>
          <a:prstGeom prst="rect">
            <a:avLst/>
          </a:prstGeom>
          <a:solidFill>
            <a:srgbClr val="5b9bd5"/>
          </a:solidFill>
          <a:ln w="12600">
            <a:solidFill>
              <a:srgbClr val="ffffff"/>
            </a:solidFill>
            <a:miter/>
          </a:ln>
        </p:spPr>
        <p:txBody>
          <a:bodyPr anchor="ctr" bIns="13320" lIns="13320" rIns="13320" tIns="13320"/>
          <a:p>
            <a:pPr algn="ctr">
              <a:lnSpc>
                <a:spcPct val="90000"/>
              </a:lnSpc>
            </a:pPr>
            <a:r>
              <a:rPr lang="lt-LT" sz="1400">
                <a:solidFill>
                  <a:srgbClr val="ffffff"/>
                </a:solidFill>
                <a:latin typeface="Calibri"/>
              </a:rPr>
              <a:t>2.1.3. Orientavimasis į mokinių poreikius</a:t>
            </a:r>
            <a:endParaRPr/>
          </a:p>
        </p:txBody>
      </p:sp>
      <p:sp>
        <p:nvSpPr>
          <p:cNvPr id="316" name="CustomShape 14"/>
          <p:cNvSpPr/>
          <p:nvPr/>
        </p:nvSpPr>
        <p:spPr>
          <a:xfrm flipV="1" rot="529800">
            <a:off x="4513320" y="4098960"/>
            <a:ext cx="865440" cy="41400"/>
          </a:xfrm>
          <a:prstGeom prst="rect">
            <a:avLst/>
          </a:prstGeom>
          <a:noFill/>
          <a:ln w="12600">
            <a:solidFill>
              <a:srgbClr val="487caa"/>
            </a:solidFill>
            <a:miter/>
          </a:ln>
        </p:spPr>
      </p:sp>
      <p:sp>
        <p:nvSpPr>
          <p:cNvPr id="317" name="CustomShape 15"/>
          <p:cNvSpPr/>
          <p:nvPr/>
        </p:nvSpPr>
        <p:spPr>
          <a:xfrm>
            <a:off x="5375160" y="3579120"/>
            <a:ext cx="1846440" cy="771840"/>
          </a:xfrm>
          <a:prstGeom prst="rect">
            <a:avLst/>
          </a:prstGeom>
          <a:solidFill>
            <a:srgbClr val="5b9bd5"/>
          </a:solidFill>
          <a:ln w="12600">
            <a:solidFill>
              <a:srgbClr val="ffffff"/>
            </a:solidFill>
            <a:miter/>
          </a:ln>
        </p:spPr>
        <p:txBody>
          <a:bodyPr anchor="ctr" bIns="13320" lIns="13320" rIns="13320" tIns="13320"/>
          <a:p>
            <a:pPr algn="ctr">
              <a:lnSpc>
                <a:spcPct val="90000"/>
              </a:lnSpc>
            </a:pPr>
            <a:r>
              <a:rPr lang="lt-LT" sz="2000">
                <a:solidFill>
                  <a:srgbClr val="ffffff"/>
                </a:solidFill>
                <a:latin typeface="Calibri"/>
              </a:rPr>
              <a:t>2.2 Vadovavimas mokymuisi</a:t>
            </a:r>
            <a:endParaRPr/>
          </a:p>
        </p:txBody>
      </p:sp>
      <p:sp>
        <p:nvSpPr>
          <p:cNvPr id="318" name="CustomShape 16"/>
          <p:cNvSpPr/>
          <p:nvPr/>
        </p:nvSpPr>
        <p:spPr>
          <a:xfrm rot="21272400">
            <a:off x="7131600" y="3749760"/>
            <a:ext cx="815760" cy="256320"/>
          </a:xfrm>
          <a:prstGeom prst="rect">
            <a:avLst/>
          </a:prstGeom>
          <a:noFill/>
          <a:ln w="12600">
            <a:solidFill>
              <a:srgbClr val="528cc1"/>
            </a:solidFill>
            <a:miter/>
          </a:ln>
        </p:spPr>
      </p:sp>
      <p:sp>
        <p:nvSpPr>
          <p:cNvPr id="319" name="CustomShape 17"/>
          <p:cNvSpPr/>
          <p:nvPr/>
        </p:nvSpPr>
        <p:spPr>
          <a:xfrm>
            <a:off x="7965360" y="3539880"/>
            <a:ext cx="1846440" cy="451080"/>
          </a:xfrm>
          <a:prstGeom prst="rect">
            <a:avLst/>
          </a:prstGeom>
          <a:solidFill>
            <a:srgbClr val="5b9bd5"/>
          </a:solidFill>
          <a:ln w="12600">
            <a:solidFill>
              <a:srgbClr val="ffffff"/>
            </a:solidFill>
            <a:miter/>
          </a:ln>
        </p:spPr>
        <p:txBody>
          <a:bodyPr anchor="ctr" bIns="13320" lIns="13320" rIns="13320" tIns="13320"/>
          <a:p>
            <a:pPr algn="ctr">
              <a:lnSpc>
                <a:spcPct val="90000"/>
              </a:lnSpc>
            </a:pPr>
            <a:r>
              <a:rPr lang="lt-LT" sz="1200">
                <a:solidFill>
                  <a:srgbClr val="ffffff"/>
                </a:solidFill>
                <a:latin typeface="Calibri"/>
              </a:rPr>
              <a:t>2.2.1. Mokymosi lūkesčiai ir mokinių skatinimas</a:t>
            </a:r>
            <a:endParaRPr/>
          </a:p>
        </p:txBody>
      </p:sp>
      <p:sp>
        <p:nvSpPr>
          <p:cNvPr id="320" name="CustomShape 18"/>
          <p:cNvSpPr/>
          <p:nvPr/>
        </p:nvSpPr>
        <p:spPr>
          <a:xfrm>
            <a:off x="7957800" y="4033440"/>
            <a:ext cx="1846440" cy="451080"/>
          </a:xfrm>
          <a:prstGeom prst="rect">
            <a:avLst/>
          </a:prstGeom>
          <a:solidFill>
            <a:srgbClr val="5b9bd5"/>
          </a:solidFill>
          <a:ln w="12600">
            <a:solidFill>
              <a:srgbClr val="ffffff"/>
            </a:solidFill>
            <a:miter/>
          </a:ln>
        </p:spPr>
        <p:txBody>
          <a:bodyPr anchor="ctr" bIns="13320" lIns="13320" rIns="13320" tIns="13320"/>
          <a:p>
            <a:pPr algn="ctr">
              <a:lnSpc>
                <a:spcPct val="90000"/>
              </a:lnSpc>
            </a:pPr>
            <a:r>
              <a:rPr lang="lt-LT" sz="1400">
                <a:solidFill>
                  <a:srgbClr val="ffffff"/>
                </a:solidFill>
                <a:latin typeface="Calibri"/>
              </a:rPr>
              <a:t>2.2.2. Mokymosi organizavimas</a:t>
            </a:r>
            <a:endParaRPr/>
          </a:p>
        </p:txBody>
      </p:sp>
      <p:sp>
        <p:nvSpPr>
          <p:cNvPr id="321" name="CustomShape 19"/>
          <p:cNvSpPr/>
          <p:nvPr/>
        </p:nvSpPr>
        <p:spPr>
          <a:xfrm rot="861000">
            <a:off x="4613400" y="4493880"/>
            <a:ext cx="847080" cy="203760"/>
          </a:xfrm>
          <a:prstGeom prst="rect">
            <a:avLst/>
          </a:prstGeom>
          <a:noFill/>
          <a:ln w="12600">
            <a:solidFill>
              <a:srgbClr val="487caa"/>
            </a:solidFill>
            <a:miter/>
          </a:ln>
        </p:spPr>
      </p:sp>
      <p:sp>
        <p:nvSpPr>
          <p:cNvPr id="322" name="CustomShape 20"/>
          <p:cNvSpPr/>
          <p:nvPr/>
        </p:nvSpPr>
        <p:spPr>
          <a:xfrm>
            <a:off x="5381640" y="4533120"/>
            <a:ext cx="1846440" cy="771840"/>
          </a:xfrm>
          <a:prstGeom prst="rect">
            <a:avLst/>
          </a:prstGeom>
          <a:solidFill>
            <a:srgbClr val="5b9bd5"/>
          </a:solidFill>
          <a:ln w="12600">
            <a:solidFill>
              <a:srgbClr val="ffffff"/>
            </a:solidFill>
            <a:miter/>
          </a:ln>
        </p:spPr>
        <p:txBody>
          <a:bodyPr anchor="ctr" bIns="13320" lIns="13320" rIns="13320" tIns="13320"/>
          <a:p>
            <a:pPr algn="ctr">
              <a:lnSpc>
                <a:spcPct val="90000"/>
              </a:lnSpc>
            </a:pPr>
            <a:r>
              <a:rPr lang="lt-LT" sz="2000">
                <a:solidFill>
                  <a:srgbClr val="ffffff"/>
                </a:solidFill>
                <a:latin typeface="Calibri"/>
              </a:rPr>
              <a:t>2.3. Mokymosi patirtys</a:t>
            </a:r>
            <a:endParaRPr/>
          </a:p>
        </p:txBody>
      </p:sp>
      <p:sp>
        <p:nvSpPr>
          <p:cNvPr id="323" name="CustomShape 21"/>
          <p:cNvSpPr/>
          <p:nvPr/>
        </p:nvSpPr>
        <p:spPr>
          <a:xfrm>
            <a:off x="7957800" y="4516200"/>
            <a:ext cx="1846440" cy="451080"/>
          </a:xfrm>
          <a:prstGeom prst="rect">
            <a:avLst/>
          </a:prstGeom>
          <a:gradFill>
            <a:gsLst>
              <a:gs pos="0">
                <a:srgbClr val="f7a582"/>
              </a:gs>
              <a:gs pos="50000">
                <a:srgbClr val="f7bca4"/>
              </a:gs>
              <a:gs pos="100000">
                <a:srgbClr val="f7a582"/>
              </a:gs>
            </a:gsLst>
            <a:lin ang="5400000"/>
          </a:gradFill>
          <a:ln w="6480">
            <a:solidFill>
              <a:srgbClr val="ed7d31"/>
            </a:solidFill>
            <a:miter/>
          </a:ln>
        </p:spPr>
        <p:txBody>
          <a:bodyPr anchor="ctr" bIns="13320" lIns="13320" rIns="13320" tIns="13320"/>
          <a:p>
            <a:pPr algn="ctr">
              <a:lnSpc>
                <a:spcPct val="90000"/>
              </a:lnSpc>
            </a:pPr>
            <a:r>
              <a:rPr lang="lt-LT" sz="1400">
                <a:solidFill>
                  <a:srgbClr val="000000"/>
                </a:solidFill>
                <a:latin typeface="Calibri"/>
              </a:rPr>
              <a:t>2.3.1. Mokymasis</a:t>
            </a:r>
            <a:endParaRPr/>
          </a:p>
        </p:txBody>
      </p:sp>
      <p:sp>
        <p:nvSpPr>
          <p:cNvPr id="324" name="CustomShape 22"/>
          <p:cNvSpPr/>
          <p:nvPr/>
        </p:nvSpPr>
        <p:spPr>
          <a:xfrm flipV="1" rot="20893200">
            <a:off x="7214040" y="4166640"/>
            <a:ext cx="814680" cy="43200"/>
          </a:xfrm>
          <a:prstGeom prst="rect">
            <a:avLst/>
          </a:prstGeom>
          <a:noFill/>
          <a:ln w="12600">
            <a:solidFill>
              <a:srgbClr val="528cc1"/>
            </a:solidFill>
            <a:miter/>
          </a:ln>
        </p:spPr>
      </p:sp>
      <p:sp>
        <p:nvSpPr>
          <p:cNvPr id="325" name="CustomShape 23"/>
          <p:cNvSpPr/>
          <p:nvPr/>
        </p:nvSpPr>
        <p:spPr>
          <a:xfrm>
            <a:off x="7948440" y="4997520"/>
            <a:ext cx="1846440" cy="451080"/>
          </a:xfrm>
          <a:prstGeom prst="rect">
            <a:avLst/>
          </a:prstGeom>
          <a:solidFill>
            <a:srgbClr val="5b9bd5"/>
          </a:solidFill>
          <a:ln w="12600">
            <a:solidFill>
              <a:srgbClr val="ffffff"/>
            </a:solidFill>
            <a:miter/>
          </a:ln>
        </p:spPr>
        <p:txBody>
          <a:bodyPr anchor="ctr" bIns="13320" lIns="13320" rIns="13320" tIns="13320"/>
          <a:p>
            <a:pPr algn="ctr">
              <a:lnSpc>
                <a:spcPct val="90000"/>
              </a:lnSpc>
            </a:pPr>
            <a:r>
              <a:rPr lang="lt-LT" sz="1400">
                <a:solidFill>
                  <a:srgbClr val="ffffff"/>
                </a:solidFill>
                <a:latin typeface="Calibri"/>
              </a:rPr>
              <a:t>2.3.2. Ugdymas mokyklos gyvenimu</a:t>
            </a:r>
            <a:endParaRPr/>
          </a:p>
        </p:txBody>
      </p:sp>
      <p:sp>
        <p:nvSpPr>
          <p:cNvPr id="326" name="CustomShape 24"/>
          <p:cNvSpPr/>
          <p:nvPr/>
        </p:nvSpPr>
        <p:spPr>
          <a:xfrm flipV="1" rot="19578000">
            <a:off x="3685680" y="4988520"/>
            <a:ext cx="2588760" cy="76320"/>
          </a:xfrm>
          <a:prstGeom prst="rect">
            <a:avLst/>
          </a:prstGeom>
          <a:noFill/>
          <a:ln w="12600">
            <a:solidFill>
              <a:srgbClr val="487caa"/>
            </a:solidFill>
            <a:miter/>
          </a:ln>
        </p:spPr>
      </p:sp>
      <p:sp>
        <p:nvSpPr>
          <p:cNvPr id="327" name="CustomShape 25"/>
          <p:cNvSpPr/>
          <p:nvPr/>
        </p:nvSpPr>
        <p:spPr>
          <a:xfrm>
            <a:off x="5375160" y="5458680"/>
            <a:ext cx="1846440" cy="771840"/>
          </a:xfrm>
          <a:prstGeom prst="rect">
            <a:avLst/>
          </a:prstGeom>
          <a:solidFill>
            <a:srgbClr val="5b9bd5"/>
          </a:solidFill>
          <a:ln w="12600">
            <a:solidFill>
              <a:srgbClr val="ffffff"/>
            </a:solidFill>
            <a:miter/>
          </a:ln>
        </p:spPr>
        <p:txBody>
          <a:bodyPr anchor="ctr" bIns="13320" lIns="13320" rIns="13320" tIns="13320"/>
          <a:p>
            <a:pPr algn="ctr">
              <a:lnSpc>
                <a:spcPct val="90000"/>
              </a:lnSpc>
            </a:pPr>
            <a:r>
              <a:rPr lang="lt-LT" sz="2000">
                <a:solidFill>
                  <a:srgbClr val="ffffff"/>
                </a:solidFill>
                <a:latin typeface="Calibri"/>
              </a:rPr>
              <a:t>2.4.Vertinimas ugdant</a:t>
            </a:r>
            <a:endParaRPr/>
          </a:p>
        </p:txBody>
      </p:sp>
      <p:sp>
        <p:nvSpPr>
          <p:cNvPr id="328" name="CustomShape 26"/>
          <p:cNvSpPr/>
          <p:nvPr/>
        </p:nvSpPr>
        <p:spPr>
          <a:xfrm>
            <a:off x="7957800" y="5491440"/>
            <a:ext cx="1846440" cy="451080"/>
          </a:xfrm>
          <a:prstGeom prst="rect">
            <a:avLst/>
          </a:prstGeom>
          <a:solidFill>
            <a:srgbClr val="5b9bd5"/>
          </a:solidFill>
          <a:ln w="12600">
            <a:solidFill>
              <a:srgbClr val="ffffff"/>
            </a:solidFill>
            <a:miter/>
          </a:ln>
        </p:spPr>
        <p:txBody>
          <a:bodyPr anchor="ctr" bIns="13320" lIns="13320" rIns="13320" tIns="13320"/>
          <a:p>
            <a:pPr algn="ctr">
              <a:lnSpc>
                <a:spcPct val="90000"/>
              </a:lnSpc>
            </a:pPr>
            <a:r>
              <a:rPr lang="lt-LT" sz="1400">
                <a:solidFill>
                  <a:srgbClr val="ffffff"/>
                </a:solidFill>
                <a:latin typeface="Calibri"/>
              </a:rPr>
              <a:t>2.4.1. Vertinimas ugdymui</a:t>
            </a:r>
            <a:endParaRPr/>
          </a:p>
        </p:txBody>
      </p:sp>
      <p:sp>
        <p:nvSpPr>
          <p:cNvPr id="329" name="CustomShape 27"/>
          <p:cNvSpPr/>
          <p:nvPr/>
        </p:nvSpPr>
        <p:spPr>
          <a:xfrm>
            <a:off x="7957800" y="5984280"/>
            <a:ext cx="1846440" cy="451080"/>
          </a:xfrm>
          <a:prstGeom prst="rect">
            <a:avLst/>
          </a:prstGeom>
          <a:solidFill>
            <a:srgbClr val="5b9bd5"/>
          </a:solidFill>
          <a:ln w="12600">
            <a:solidFill>
              <a:srgbClr val="ffffff"/>
            </a:solidFill>
            <a:miter/>
          </a:ln>
        </p:spPr>
        <p:txBody>
          <a:bodyPr anchor="ctr" bIns="13320" lIns="13320" rIns="13320" tIns="13320"/>
          <a:p>
            <a:pPr algn="ctr">
              <a:lnSpc>
                <a:spcPct val="90000"/>
              </a:lnSpc>
            </a:pPr>
            <a:r>
              <a:rPr lang="lt-LT" sz="1400">
                <a:solidFill>
                  <a:srgbClr val="ffffff"/>
                </a:solidFill>
                <a:latin typeface="Calibri"/>
              </a:rPr>
              <a:t>2.4.2. Mokinių įsivertinimas</a:t>
            </a:r>
            <a:endParaRPr/>
          </a:p>
        </p:txBody>
      </p:sp>
    </p:spTree>
  </p:cSld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lang="lt-LT" sz="4400">
                <a:solidFill>
                  <a:srgbClr val="000000"/>
                </a:solidFill>
                <a:latin typeface="Calibri Light"/>
              </a:rPr>
              <a:t>Bendra rezultatų lentelė</a:t>
            </a:r>
            <a:endParaRPr/>
          </a:p>
        </p:txBody>
      </p:sp>
      <p:sp>
        <p:nvSpPr>
          <p:cNvPr id="81" name="TextShape 2"/>
          <p:cNvSpPr txBox="1"/>
          <p:nvPr/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/>
          <a:p>
            <a:endParaRPr/>
          </a:p>
        </p:txBody>
      </p:sp>
      <p:pic>
        <p:nvPicPr>
          <p:cNvPr descr="" id="82" name="Picture 7"/>
          <p:cNvPicPr/>
          <p:nvPr/>
        </p:nvPicPr>
        <p:blipFill>
          <a:blip r:embed="rId1"/>
          <a:stretch>
            <a:fillRect/>
          </a:stretch>
        </p:blipFill>
        <p:spPr>
          <a:xfrm>
            <a:off x="2464560" y="1431720"/>
            <a:ext cx="7262280" cy="5138640"/>
          </a:xfrm>
          <a:prstGeom prst="rect">
            <a:avLst/>
          </a:prstGeom>
          <a:ln>
            <a:noFill/>
          </a:ln>
        </p:spPr>
      </p:pic>
    </p:spTree>
  </p:cSld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" name="TextShape 1"/>
          <p:cNvSpPr txBox="1"/>
          <p:nvPr/>
        </p:nvSpPr>
        <p:spPr>
          <a:xfrm>
            <a:off x="1013040" y="103680"/>
            <a:ext cx="10515240" cy="132516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lang="lt-LT" sz="4400">
                <a:solidFill>
                  <a:srgbClr val="000000"/>
                </a:solidFill>
                <a:latin typeface="Calibri Light"/>
              </a:rPr>
              <a:t>Žemiausiai įvertinti rodikliai</a:t>
            </a:r>
            <a:endParaRPr/>
          </a:p>
        </p:txBody>
      </p:sp>
      <p:sp>
        <p:nvSpPr>
          <p:cNvPr id="331" name="CustomShape 2"/>
          <p:cNvSpPr/>
          <p:nvPr/>
        </p:nvSpPr>
        <p:spPr>
          <a:xfrm>
            <a:off x="7748640" y="1191600"/>
            <a:ext cx="2215800" cy="5425920"/>
          </a:xfrm>
          <a:prstGeom prst="rect">
            <a:avLst/>
          </a:prstGeom>
          <a:solidFill>
            <a:srgbClr val="d1deef"/>
          </a:solidFill>
          <a:ln>
            <a:noFill/>
          </a:ln>
        </p:spPr>
        <p:txBody>
          <a:bodyPr bIns="3855240" lIns="99720" rIns="99720" tIns="274320"/>
          <a:p>
            <a:pPr algn="ctr">
              <a:lnSpc>
                <a:spcPct val="90000"/>
              </a:lnSpc>
            </a:pPr>
            <a:r>
              <a:rPr lang="lt-LT" sz="2800">
                <a:solidFill>
                  <a:srgbClr val="000000"/>
                </a:solidFill>
                <a:latin typeface="Calibri"/>
              </a:rPr>
              <a:t>Rodikliai</a:t>
            </a:r>
            <a:endParaRPr/>
          </a:p>
        </p:txBody>
      </p:sp>
      <p:sp>
        <p:nvSpPr>
          <p:cNvPr id="332" name="CustomShape 3"/>
          <p:cNvSpPr/>
          <p:nvPr/>
        </p:nvSpPr>
        <p:spPr>
          <a:xfrm>
            <a:off x="5162760" y="1191600"/>
            <a:ext cx="2215800" cy="5425920"/>
          </a:xfrm>
          <a:prstGeom prst="rect">
            <a:avLst/>
          </a:prstGeom>
          <a:solidFill>
            <a:srgbClr val="d1deef"/>
          </a:solidFill>
          <a:ln>
            <a:noFill/>
          </a:ln>
        </p:spPr>
        <p:txBody>
          <a:bodyPr bIns="3855240" lIns="99720" rIns="99720" tIns="274320"/>
          <a:p>
            <a:pPr algn="ctr">
              <a:lnSpc>
                <a:spcPct val="90000"/>
              </a:lnSpc>
            </a:pPr>
            <a:r>
              <a:rPr lang="lt-LT" sz="2800">
                <a:solidFill>
                  <a:srgbClr val="000000"/>
                </a:solidFill>
                <a:latin typeface="Calibri"/>
              </a:rPr>
              <a:t>Temos</a:t>
            </a:r>
            <a:endParaRPr/>
          </a:p>
        </p:txBody>
      </p:sp>
      <p:sp>
        <p:nvSpPr>
          <p:cNvPr id="333" name="CustomShape 4"/>
          <p:cNvSpPr/>
          <p:nvPr/>
        </p:nvSpPr>
        <p:spPr>
          <a:xfrm>
            <a:off x="2577240" y="1191600"/>
            <a:ext cx="2215800" cy="5425920"/>
          </a:xfrm>
          <a:prstGeom prst="rect">
            <a:avLst/>
          </a:prstGeom>
          <a:solidFill>
            <a:srgbClr val="d1deef"/>
          </a:solidFill>
          <a:ln>
            <a:noFill/>
          </a:ln>
        </p:spPr>
        <p:txBody>
          <a:bodyPr bIns="3855240" lIns="99720" rIns="99720" tIns="274320"/>
          <a:p>
            <a:pPr algn="ctr">
              <a:lnSpc>
                <a:spcPct val="90000"/>
              </a:lnSpc>
            </a:pPr>
            <a:r>
              <a:rPr lang="lt-LT" sz="2800">
                <a:solidFill>
                  <a:srgbClr val="000000"/>
                </a:solidFill>
                <a:latin typeface="Calibri"/>
              </a:rPr>
              <a:t>Sritis</a:t>
            </a:r>
            <a:endParaRPr/>
          </a:p>
        </p:txBody>
      </p:sp>
      <p:sp>
        <p:nvSpPr>
          <p:cNvPr id="334" name="CustomShape 5"/>
          <p:cNvSpPr/>
          <p:nvPr/>
        </p:nvSpPr>
        <p:spPr>
          <a:xfrm>
            <a:off x="2664720" y="3655440"/>
            <a:ext cx="1846440" cy="1114200"/>
          </a:xfrm>
          <a:prstGeom prst="rect">
            <a:avLst/>
          </a:prstGeom>
          <a:solidFill>
            <a:srgbClr val="5b9bd5"/>
          </a:solidFill>
          <a:ln w="12600">
            <a:solidFill>
              <a:srgbClr val="ffffff"/>
            </a:solidFill>
            <a:miter/>
          </a:ln>
        </p:spPr>
        <p:txBody>
          <a:bodyPr anchor="ctr" bIns="15840" lIns="15840" rIns="15840" tIns="15840"/>
          <a:p>
            <a:pPr algn="ctr">
              <a:lnSpc>
                <a:spcPct val="90000"/>
              </a:lnSpc>
            </a:pPr>
            <a:r>
              <a:rPr lang="lt-LT" sz="2400">
                <a:solidFill>
                  <a:srgbClr val="ffffff"/>
                </a:solidFill>
                <a:latin typeface="Calibri"/>
              </a:rPr>
              <a:t>2. Ugdymas(is) ir mokinių patirtys</a:t>
            </a:r>
            <a:endParaRPr/>
          </a:p>
        </p:txBody>
      </p:sp>
      <p:sp>
        <p:nvSpPr>
          <p:cNvPr id="335" name="CustomShape 6"/>
          <p:cNvSpPr/>
          <p:nvPr/>
        </p:nvSpPr>
        <p:spPr>
          <a:xfrm rot="19400400">
            <a:off x="3561120" y="3434760"/>
            <a:ext cx="2716200" cy="117720"/>
          </a:xfrm>
          <a:prstGeom prst="rect">
            <a:avLst/>
          </a:prstGeom>
          <a:noFill/>
          <a:ln w="12600">
            <a:solidFill>
              <a:srgbClr val="487caa"/>
            </a:solidFill>
            <a:miter/>
          </a:ln>
        </p:spPr>
      </p:sp>
      <p:sp>
        <p:nvSpPr>
          <p:cNvPr id="336" name="CustomShape 7"/>
          <p:cNvSpPr/>
          <p:nvPr/>
        </p:nvSpPr>
        <p:spPr>
          <a:xfrm>
            <a:off x="5381640" y="2295000"/>
            <a:ext cx="1846440" cy="771840"/>
          </a:xfrm>
          <a:prstGeom prst="rect">
            <a:avLst/>
          </a:prstGeom>
          <a:solidFill>
            <a:srgbClr val="5b9bd5"/>
          </a:solidFill>
          <a:ln w="12600">
            <a:solidFill>
              <a:srgbClr val="ffffff"/>
            </a:solidFill>
            <a:miter/>
          </a:ln>
        </p:spPr>
        <p:txBody>
          <a:bodyPr anchor="ctr" bIns="13320" lIns="13320" rIns="13320" tIns="13320"/>
          <a:p>
            <a:pPr algn="ctr">
              <a:lnSpc>
                <a:spcPct val="90000"/>
              </a:lnSpc>
            </a:pPr>
            <a:r>
              <a:rPr lang="lt-LT" sz="2000">
                <a:solidFill>
                  <a:srgbClr val="ffffff"/>
                </a:solidFill>
                <a:latin typeface="Calibri"/>
              </a:rPr>
              <a:t>2.1. Ugdymo planavimas</a:t>
            </a:r>
            <a:endParaRPr/>
          </a:p>
        </p:txBody>
      </p:sp>
      <p:sp>
        <p:nvSpPr>
          <p:cNvPr id="337" name="CustomShape 8"/>
          <p:cNvSpPr/>
          <p:nvPr/>
        </p:nvSpPr>
        <p:spPr>
          <a:xfrm flipV="1" rot="1719600">
            <a:off x="7037280" y="2432880"/>
            <a:ext cx="1297800" cy="24120"/>
          </a:xfrm>
          <a:prstGeom prst="rect">
            <a:avLst/>
          </a:prstGeom>
          <a:noFill/>
          <a:ln w="12600">
            <a:solidFill>
              <a:srgbClr val="528cc1"/>
            </a:solidFill>
            <a:miter/>
          </a:ln>
        </p:spPr>
      </p:sp>
      <p:sp>
        <p:nvSpPr>
          <p:cNvPr id="338" name="CustomShape 9"/>
          <p:cNvSpPr/>
          <p:nvPr/>
        </p:nvSpPr>
        <p:spPr>
          <a:xfrm>
            <a:off x="7948440" y="2070360"/>
            <a:ext cx="1846440" cy="451080"/>
          </a:xfrm>
          <a:prstGeom prst="rect">
            <a:avLst/>
          </a:prstGeom>
          <a:solidFill>
            <a:srgbClr val="5b9bd5"/>
          </a:solidFill>
          <a:ln w="12600">
            <a:solidFill>
              <a:srgbClr val="ffffff"/>
            </a:solidFill>
            <a:miter/>
          </a:ln>
        </p:spPr>
        <p:txBody>
          <a:bodyPr anchor="ctr" bIns="13320" lIns="13320" rIns="13320" tIns="13320"/>
          <a:p>
            <a:pPr algn="ctr">
              <a:lnSpc>
                <a:spcPct val="90000"/>
              </a:lnSpc>
            </a:pPr>
            <a:r>
              <a:rPr lang="lt-LT" sz="1400">
                <a:solidFill>
                  <a:srgbClr val="ffffff"/>
                </a:solidFill>
                <a:latin typeface="Calibri"/>
              </a:rPr>
              <a:t>2.1.1.Ugdymo tikslai</a:t>
            </a:r>
            <a:endParaRPr/>
          </a:p>
        </p:txBody>
      </p:sp>
      <p:sp>
        <p:nvSpPr>
          <p:cNvPr id="339" name="CustomShape 10"/>
          <p:cNvSpPr/>
          <p:nvPr/>
        </p:nvSpPr>
        <p:spPr>
          <a:xfrm>
            <a:off x="7140240" y="2723400"/>
            <a:ext cx="1834920" cy="38880"/>
          </a:xfrm>
          <a:prstGeom prst="rect">
            <a:avLst/>
          </a:prstGeom>
          <a:noFill/>
          <a:ln w="12600">
            <a:solidFill>
              <a:srgbClr val="528cc1"/>
            </a:solidFill>
            <a:miter/>
          </a:ln>
        </p:spPr>
      </p:sp>
      <p:sp>
        <p:nvSpPr>
          <p:cNvPr id="340" name="CustomShape 11"/>
          <p:cNvSpPr/>
          <p:nvPr/>
        </p:nvSpPr>
        <p:spPr>
          <a:xfrm>
            <a:off x="7948440" y="2558160"/>
            <a:ext cx="1846440" cy="451080"/>
          </a:xfrm>
          <a:prstGeom prst="rect">
            <a:avLst/>
          </a:prstGeom>
          <a:solidFill>
            <a:srgbClr val="5b9bd5"/>
          </a:solidFill>
          <a:ln w="12600">
            <a:solidFill>
              <a:srgbClr val="ffffff"/>
            </a:solidFill>
            <a:miter/>
          </a:ln>
        </p:spPr>
        <p:txBody>
          <a:bodyPr anchor="ctr" bIns="13320" lIns="13320" rIns="13320" tIns="13320"/>
          <a:p>
            <a:pPr algn="ctr">
              <a:lnSpc>
                <a:spcPct val="90000"/>
              </a:lnSpc>
            </a:pPr>
            <a:r>
              <a:rPr lang="lt-LT" sz="1400">
                <a:solidFill>
                  <a:srgbClr val="ffffff"/>
                </a:solidFill>
                <a:latin typeface="Calibri"/>
              </a:rPr>
              <a:t>2.1.2. Ugdymo planai ir tvarkaraščiai</a:t>
            </a:r>
            <a:endParaRPr/>
          </a:p>
        </p:txBody>
      </p:sp>
      <p:sp>
        <p:nvSpPr>
          <p:cNvPr id="341" name="CustomShape 12"/>
          <p:cNvSpPr/>
          <p:nvPr/>
        </p:nvSpPr>
        <p:spPr>
          <a:xfrm rot="1719600">
            <a:off x="6849720" y="3218040"/>
            <a:ext cx="1973160" cy="28080"/>
          </a:xfrm>
          <a:prstGeom prst="rect">
            <a:avLst/>
          </a:prstGeom>
          <a:noFill/>
          <a:ln w="12600">
            <a:solidFill>
              <a:srgbClr val="528cc1"/>
            </a:solidFill>
            <a:miter/>
          </a:ln>
        </p:spPr>
      </p:sp>
      <p:sp>
        <p:nvSpPr>
          <p:cNvPr id="342" name="CustomShape 13"/>
          <p:cNvSpPr/>
          <p:nvPr/>
        </p:nvSpPr>
        <p:spPr>
          <a:xfrm>
            <a:off x="7948440" y="3056760"/>
            <a:ext cx="1846440" cy="451080"/>
          </a:xfrm>
          <a:prstGeom prst="rect">
            <a:avLst/>
          </a:prstGeom>
          <a:solidFill>
            <a:srgbClr val="5b9bd5"/>
          </a:solidFill>
          <a:ln w="12600">
            <a:solidFill>
              <a:srgbClr val="ffffff"/>
            </a:solidFill>
            <a:miter/>
          </a:ln>
        </p:spPr>
        <p:txBody>
          <a:bodyPr anchor="ctr" bIns="13320" lIns="13320" rIns="13320" tIns="13320"/>
          <a:p>
            <a:pPr algn="ctr">
              <a:lnSpc>
                <a:spcPct val="90000"/>
              </a:lnSpc>
            </a:pPr>
            <a:r>
              <a:rPr lang="lt-LT" sz="1400">
                <a:solidFill>
                  <a:srgbClr val="ffffff"/>
                </a:solidFill>
                <a:latin typeface="Calibri"/>
              </a:rPr>
              <a:t>2.1.3. Orientavimasis į mokinių poreikius</a:t>
            </a:r>
            <a:endParaRPr/>
          </a:p>
        </p:txBody>
      </p:sp>
      <p:sp>
        <p:nvSpPr>
          <p:cNvPr id="343" name="CustomShape 14"/>
          <p:cNvSpPr/>
          <p:nvPr/>
        </p:nvSpPr>
        <p:spPr>
          <a:xfrm flipV="1" rot="529800">
            <a:off x="4513320" y="4098960"/>
            <a:ext cx="865440" cy="41400"/>
          </a:xfrm>
          <a:prstGeom prst="rect">
            <a:avLst/>
          </a:prstGeom>
          <a:noFill/>
          <a:ln w="12600">
            <a:solidFill>
              <a:srgbClr val="487caa"/>
            </a:solidFill>
            <a:miter/>
          </a:ln>
        </p:spPr>
      </p:sp>
      <p:sp>
        <p:nvSpPr>
          <p:cNvPr id="344" name="CustomShape 15"/>
          <p:cNvSpPr/>
          <p:nvPr/>
        </p:nvSpPr>
        <p:spPr>
          <a:xfrm>
            <a:off x="5375160" y="3579120"/>
            <a:ext cx="1846440" cy="771840"/>
          </a:xfrm>
          <a:prstGeom prst="rect">
            <a:avLst/>
          </a:prstGeom>
          <a:solidFill>
            <a:srgbClr val="5b9bd5"/>
          </a:solidFill>
          <a:ln w="12600">
            <a:solidFill>
              <a:srgbClr val="ffffff"/>
            </a:solidFill>
            <a:miter/>
          </a:ln>
        </p:spPr>
        <p:txBody>
          <a:bodyPr anchor="ctr" bIns="13320" lIns="13320" rIns="13320" tIns="13320"/>
          <a:p>
            <a:pPr algn="ctr">
              <a:lnSpc>
                <a:spcPct val="90000"/>
              </a:lnSpc>
            </a:pPr>
            <a:r>
              <a:rPr lang="lt-LT" sz="2000">
                <a:solidFill>
                  <a:srgbClr val="ffffff"/>
                </a:solidFill>
                <a:latin typeface="Calibri"/>
              </a:rPr>
              <a:t>2.2 Vadovavimas mokymuisi</a:t>
            </a:r>
            <a:endParaRPr/>
          </a:p>
        </p:txBody>
      </p:sp>
      <p:sp>
        <p:nvSpPr>
          <p:cNvPr id="345" name="CustomShape 16"/>
          <p:cNvSpPr/>
          <p:nvPr/>
        </p:nvSpPr>
        <p:spPr>
          <a:xfrm rot="21272400">
            <a:off x="7131600" y="3749760"/>
            <a:ext cx="815760" cy="256320"/>
          </a:xfrm>
          <a:prstGeom prst="rect">
            <a:avLst/>
          </a:prstGeom>
          <a:noFill/>
          <a:ln w="12600">
            <a:solidFill>
              <a:srgbClr val="528cc1"/>
            </a:solidFill>
            <a:miter/>
          </a:ln>
        </p:spPr>
      </p:sp>
      <p:sp>
        <p:nvSpPr>
          <p:cNvPr id="346" name="CustomShape 17"/>
          <p:cNvSpPr/>
          <p:nvPr/>
        </p:nvSpPr>
        <p:spPr>
          <a:xfrm>
            <a:off x="7965360" y="3539880"/>
            <a:ext cx="1846440" cy="451080"/>
          </a:xfrm>
          <a:prstGeom prst="rect">
            <a:avLst/>
          </a:prstGeom>
          <a:solidFill>
            <a:srgbClr val="5b9bd5"/>
          </a:solidFill>
          <a:ln w="12600">
            <a:solidFill>
              <a:srgbClr val="ffffff"/>
            </a:solidFill>
            <a:miter/>
          </a:ln>
        </p:spPr>
        <p:txBody>
          <a:bodyPr anchor="ctr" bIns="13320" lIns="13320" rIns="13320" tIns="13320"/>
          <a:p>
            <a:pPr algn="ctr">
              <a:lnSpc>
                <a:spcPct val="90000"/>
              </a:lnSpc>
            </a:pPr>
            <a:r>
              <a:rPr lang="lt-LT" sz="1200">
                <a:solidFill>
                  <a:srgbClr val="ffffff"/>
                </a:solidFill>
                <a:latin typeface="Calibri"/>
              </a:rPr>
              <a:t>2.2.1. Mokymosi lūkesčiai ir mokinių skatinimas</a:t>
            </a:r>
            <a:endParaRPr/>
          </a:p>
        </p:txBody>
      </p:sp>
      <p:sp>
        <p:nvSpPr>
          <p:cNvPr id="347" name="CustomShape 18"/>
          <p:cNvSpPr/>
          <p:nvPr/>
        </p:nvSpPr>
        <p:spPr>
          <a:xfrm>
            <a:off x="7957800" y="4033440"/>
            <a:ext cx="1846440" cy="451080"/>
          </a:xfrm>
          <a:prstGeom prst="rect">
            <a:avLst/>
          </a:prstGeom>
          <a:solidFill>
            <a:srgbClr val="5b9bd5"/>
          </a:solidFill>
          <a:ln w="12600">
            <a:solidFill>
              <a:srgbClr val="ffffff"/>
            </a:solidFill>
            <a:miter/>
          </a:ln>
        </p:spPr>
        <p:txBody>
          <a:bodyPr anchor="ctr" bIns="13320" lIns="13320" rIns="13320" tIns="13320"/>
          <a:p>
            <a:pPr algn="ctr">
              <a:lnSpc>
                <a:spcPct val="90000"/>
              </a:lnSpc>
            </a:pPr>
            <a:r>
              <a:rPr lang="lt-LT" sz="1400">
                <a:solidFill>
                  <a:srgbClr val="ffffff"/>
                </a:solidFill>
                <a:latin typeface="Calibri"/>
              </a:rPr>
              <a:t>2.2.2. Mokymosi organizavimas</a:t>
            </a:r>
            <a:endParaRPr/>
          </a:p>
        </p:txBody>
      </p:sp>
      <p:sp>
        <p:nvSpPr>
          <p:cNvPr id="348" name="CustomShape 19"/>
          <p:cNvSpPr/>
          <p:nvPr/>
        </p:nvSpPr>
        <p:spPr>
          <a:xfrm rot="861000">
            <a:off x="4613400" y="4493880"/>
            <a:ext cx="847080" cy="203760"/>
          </a:xfrm>
          <a:prstGeom prst="rect">
            <a:avLst/>
          </a:prstGeom>
          <a:noFill/>
          <a:ln w="12600">
            <a:solidFill>
              <a:srgbClr val="487caa"/>
            </a:solidFill>
            <a:miter/>
          </a:ln>
        </p:spPr>
      </p:sp>
      <p:sp>
        <p:nvSpPr>
          <p:cNvPr id="349" name="CustomShape 20"/>
          <p:cNvSpPr/>
          <p:nvPr/>
        </p:nvSpPr>
        <p:spPr>
          <a:xfrm>
            <a:off x="5381640" y="4533120"/>
            <a:ext cx="1846440" cy="771840"/>
          </a:xfrm>
          <a:prstGeom prst="rect">
            <a:avLst/>
          </a:prstGeom>
          <a:solidFill>
            <a:srgbClr val="5b9bd5"/>
          </a:solidFill>
          <a:ln w="12600">
            <a:solidFill>
              <a:srgbClr val="ffffff"/>
            </a:solidFill>
            <a:miter/>
          </a:ln>
        </p:spPr>
        <p:txBody>
          <a:bodyPr anchor="ctr" bIns="13320" lIns="13320" rIns="13320" tIns="13320"/>
          <a:p>
            <a:pPr algn="ctr">
              <a:lnSpc>
                <a:spcPct val="90000"/>
              </a:lnSpc>
            </a:pPr>
            <a:r>
              <a:rPr lang="lt-LT" sz="2000">
                <a:solidFill>
                  <a:srgbClr val="ffffff"/>
                </a:solidFill>
                <a:latin typeface="Calibri"/>
              </a:rPr>
              <a:t>2.3. Mokymosi patirtys</a:t>
            </a:r>
            <a:endParaRPr/>
          </a:p>
        </p:txBody>
      </p:sp>
      <p:sp>
        <p:nvSpPr>
          <p:cNvPr id="350" name="CustomShape 21"/>
          <p:cNvSpPr/>
          <p:nvPr/>
        </p:nvSpPr>
        <p:spPr>
          <a:xfrm>
            <a:off x="7957800" y="4516200"/>
            <a:ext cx="1846440" cy="451080"/>
          </a:xfrm>
          <a:prstGeom prst="rect">
            <a:avLst/>
          </a:prstGeom>
          <a:gradFill>
            <a:gsLst>
              <a:gs pos="0">
                <a:srgbClr val="f7a582"/>
              </a:gs>
              <a:gs pos="50000">
                <a:srgbClr val="f7bca4"/>
              </a:gs>
              <a:gs pos="100000">
                <a:srgbClr val="f7a582"/>
              </a:gs>
            </a:gsLst>
            <a:lin ang="5400000"/>
          </a:gradFill>
          <a:ln w="6480">
            <a:solidFill>
              <a:srgbClr val="ed7d31"/>
            </a:solidFill>
            <a:miter/>
          </a:ln>
        </p:spPr>
        <p:txBody>
          <a:bodyPr anchor="ctr" bIns="13320" lIns="13320" rIns="13320" tIns="13320"/>
          <a:p>
            <a:pPr algn="ctr">
              <a:lnSpc>
                <a:spcPct val="90000"/>
              </a:lnSpc>
            </a:pPr>
            <a:r>
              <a:rPr lang="lt-LT" sz="1400">
                <a:solidFill>
                  <a:srgbClr val="000000"/>
                </a:solidFill>
                <a:latin typeface="Calibri"/>
              </a:rPr>
              <a:t>2.3.1. Mokymasis</a:t>
            </a:r>
            <a:endParaRPr/>
          </a:p>
        </p:txBody>
      </p:sp>
      <p:sp>
        <p:nvSpPr>
          <p:cNvPr id="351" name="CustomShape 22"/>
          <p:cNvSpPr/>
          <p:nvPr/>
        </p:nvSpPr>
        <p:spPr>
          <a:xfrm flipV="1" rot="20893200">
            <a:off x="7214040" y="4166640"/>
            <a:ext cx="814680" cy="43200"/>
          </a:xfrm>
          <a:prstGeom prst="rect">
            <a:avLst/>
          </a:prstGeom>
          <a:noFill/>
          <a:ln w="12600">
            <a:solidFill>
              <a:srgbClr val="528cc1"/>
            </a:solidFill>
            <a:miter/>
          </a:ln>
        </p:spPr>
      </p:sp>
      <p:sp>
        <p:nvSpPr>
          <p:cNvPr id="352" name="CustomShape 23"/>
          <p:cNvSpPr/>
          <p:nvPr/>
        </p:nvSpPr>
        <p:spPr>
          <a:xfrm>
            <a:off x="7948440" y="4997520"/>
            <a:ext cx="1846440" cy="451080"/>
          </a:xfrm>
          <a:prstGeom prst="rect">
            <a:avLst/>
          </a:prstGeom>
          <a:solidFill>
            <a:srgbClr val="5b9bd5"/>
          </a:solidFill>
          <a:ln w="12600">
            <a:solidFill>
              <a:srgbClr val="ffffff"/>
            </a:solidFill>
            <a:miter/>
          </a:ln>
        </p:spPr>
        <p:txBody>
          <a:bodyPr anchor="ctr" bIns="13320" lIns="13320" rIns="13320" tIns="13320"/>
          <a:p>
            <a:pPr algn="ctr">
              <a:lnSpc>
                <a:spcPct val="90000"/>
              </a:lnSpc>
            </a:pPr>
            <a:r>
              <a:rPr lang="lt-LT" sz="1400">
                <a:solidFill>
                  <a:srgbClr val="ffffff"/>
                </a:solidFill>
                <a:latin typeface="Calibri"/>
              </a:rPr>
              <a:t>2.3.2. Ugdymas mokyklos gyvenimu</a:t>
            </a:r>
            <a:endParaRPr/>
          </a:p>
        </p:txBody>
      </p:sp>
      <p:sp>
        <p:nvSpPr>
          <p:cNvPr id="353" name="CustomShape 24"/>
          <p:cNvSpPr/>
          <p:nvPr/>
        </p:nvSpPr>
        <p:spPr>
          <a:xfrm flipV="1" rot="19578000">
            <a:off x="3685680" y="4988520"/>
            <a:ext cx="2588760" cy="76320"/>
          </a:xfrm>
          <a:prstGeom prst="rect">
            <a:avLst/>
          </a:prstGeom>
          <a:noFill/>
          <a:ln w="12600">
            <a:solidFill>
              <a:srgbClr val="487caa"/>
            </a:solidFill>
            <a:miter/>
          </a:ln>
        </p:spPr>
      </p:sp>
      <p:sp>
        <p:nvSpPr>
          <p:cNvPr id="354" name="CustomShape 25"/>
          <p:cNvSpPr/>
          <p:nvPr/>
        </p:nvSpPr>
        <p:spPr>
          <a:xfrm>
            <a:off x="5375160" y="5458680"/>
            <a:ext cx="1846440" cy="771840"/>
          </a:xfrm>
          <a:prstGeom prst="rect">
            <a:avLst/>
          </a:prstGeom>
          <a:solidFill>
            <a:srgbClr val="5b9bd5"/>
          </a:solidFill>
          <a:ln w="12600">
            <a:solidFill>
              <a:srgbClr val="ffffff"/>
            </a:solidFill>
            <a:miter/>
          </a:ln>
        </p:spPr>
        <p:txBody>
          <a:bodyPr anchor="ctr" bIns="13320" lIns="13320" rIns="13320" tIns="13320"/>
          <a:p>
            <a:pPr algn="ctr">
              <a:lnSpc>
                <a:spcPct val="90000"/>
              </a:lnSpc>
            </a:pPr>
            <a:r>
              <a:rPr lang="lt-LT" sz="2000">
                <a:solidFill>
                  <a:srgbClr val="ffffff"/>
                </a:solidFill>
                <a:latin typeface="Calibri"/>
              </a:rPr>
              <a:t>2.4.Vertinimas ugdant</a:t>
            </a:r>
            <a:endParaRPr/>
          </a:p>
        </p:txBody>
      </p:sp>
      <p:sp>
        <p:nvSpPr>
          <p:cNvPr id="355" name="CustomShape 26"/>
          <p:cNvSpPr/>
          <p:nvPr/>
        </p:nvSpPr>
        <p:spPr>
          <a:xfrm>
            <a:off x="7957800" y="5491440"/>
            <a:ext cx="1846440" cy="451080"/>
          </a:xfrm>
          <a:prstGeom prst="rect">
            <a:avLst/>
          </a:prstGeom>
          <a:solidFill>
            <a:srgbClr val="5b9bd5"/>
          </a:solidFill>
          <a:ln w="12600">
            <a:solidFill>
              <a:srgbClr val="ffffff"/>
            </a:solidFill>
            <a:miter/>
          </a:ln>
        </p:spPr>
        <p:txBody>
          <a:bodyPr anchor="ctr" bIns="13320" lIns="13320" rIns="13320" tIns="13320"/>
          <a:p>
            <a:pPr algn="ctr">
              <a:lnSpc>
                <a:spcPct val="90000"/>
              </a:lnSpc>
            </a:pPr>
            <a:r>
              <a:rPr lang="lt-LT" sz="1400">
                <a:solidFill>
                  <a:srgbClr val="ffffff"/>
                </a:solidFill>
                <a:latin typeface="Calibri"/>
              </a:rPr>
              <a:t>2.4.1. Vertinimas ugdymui</a:t>
            </a:r>
            <a:endParaRPr/>
          </a:p>
        </p:txBody>
      </p:sp>
      <p:sp>
        <p:nvSpPr>
          <p:cNvPr id="356" name="CustomShape 27"/>
          <p:cNvSpPr/>
          <p:nvPr/>
        </p:nvSpPr>
        <p:spPr>
          <a:xfrm>
            <a:off x="7957800" y="5984280"/>
            <a:ext cx="1846440" cy="451080"/>
          </a:xfrm>
          <a:prstGeom prst="rect">
            <a:avLst/>
          </a:prstGeom>
          <a:solidFill>
            <a:srgbClr val="5b9bd5"/>
          </a:solidFill>
          <a:ln w="12600">
            <a:solidFill>
              <a:srgbClr val="ffffff"/>
            </a:solidFill>
            <a:miter/>
          </a:ln>
        </p:spPr>
        <p:txBody>
          <a:bodyPr anchor="ctr" bIns="13320" lIns="13320" rIns="13320" tIns="13320"/>
          <a:p>
            <a:pPr algn="ctr">
              <a:lnSpc>
                <a:spcPct val="90000"/>
              </a:lnSpc>
            </a:pPr>
            <a:r>
              <a:rPr lang="lt-LT" sz="1400">
                <a:solidFill>
                  <a:srgbClr val="ffffff"/>
                </a:solidFill>
                <a:latin typeface="Calibri"/>
              </a:rPr>
              <a:t>2.4.2. Mokinių įsivertinimas</a:t>
            </a:r>
            <a:endParaRPr/>
          </a:p>
        </p:txBody>
      </p:sp>
      <p:sp>
        <p:nvSpPr>
          <p:cNvPr id="357" name="CustomShape 28"/>
          <p:cNvSpPr/>
          <p:nvPr/>
        </p:nvSpPr>
        <p:spPr>
          <a:xfrm>
            <a:off x="10014120" y="4559400"/>
            <a:ext cx="1218960" cy="1187640"/>
          </a:xfrm>
          <a:prstGeom prst="rect">
            <a:avLst/>
          </a:prstGeom>
          <a:noFill/>
          <a:ln>
            <a:noFill/>
          </a:ln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lang="lt-LT">
                <a:solidFill>
                  <a:srgbClr val="000000"/>
                </a:solidFill>
                <a:latin typeface="Calibri"/>
              </a:rPr>
              <a:t>2.85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</p:txBody>
      </p:sp>
    </p:spTree>
  </p:cSld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" name="TextShape 1"/>
          <p:cNvSpPr txBox="1"/>
          <p:nvPr/>
        </p:nvSpPr>
        <p:spPr>
          <a:xfrm>
            <a:off x="838080" y="2675880"/>
            <a:ext cx="10515240" cy="1325160"/>
          </a:xfrm>
          <a:prstGeom prst="rect">
            <a:avLst/>
          </a:prstGeom>
        </p:spPr>
        <p:txBody>
          <a:bodyPr anchor="ctr"/>
          <a:p>
            <a:pPr>
              <a:lnSpc>
                <a:spcPct val="90000"/>
              </a:lnSpc>
            </a:pPr>
            <a:r>
              <a:rPr lang="lt-LT" sz="4400">
                <a:solidFill>
                  <a:srgbClr val="000000"/>
                </a:solidFill>
                <a:latin typeface="Calibri Light"/>
              </a:rPr>
              <a:t>Ačiū už dėmesį </a:t>
            </a:r>
            <a:r>
              <a:rPr lang="lt-LT" sz="4400">
                <a:solidFill>
                  <a:srgbClr val="000000"/>
                </a:solidFill>
                <a:latin typeface="Wingdings"/>
              </a:rPr>
              <a:t></a:t>
            </a:r>
            <a:endParaRPr/>
          </a:p>
        </p:txBody>
      </p:sp>
      <p:sp>
        <p:nvSpPr>
          <p:cNvPr id="359" name="TextShape 2"/>
          <p:cNvSpPr txBox="1"/>
          <p:nvPr/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/>
          <a:p>
            <a:endParaRPr/>
          </a:p>
        </p:txBody>
      </p:sp>
    </p:spTree>
  </p:cSld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CustomShape 1"/>
          <p:cNvSpPr/>
          <p:nvPr/>
        </p:nvSpPr>
        <p:spPr>
          <a:xfrm>
            <a:off x="2818080" y="1820160"/>
            <a:ext cx="3512880" cy="2107800"/>
          </a:xfrm>
          <a:prstGeom prst="rect">
            <a:avLst/>
          </a:prstGeom>
          <a:solidFill>
            <a:srgbClr val="5b9bd5"/>
          </a:solidFill>
          <a:ln w="12600">
            <a:solidFill>
              <a:srgbClr val="ffffff"/>
            </a:solidFill>
            <a:miter/>
          </a:ln>
        </p:spPr>
        <p:txBody>
          <a:bodyPr anchor="ctr" bIns="144720" lIns="144720" rIns="144720" tIns="144720"/>
          <a:p>
            <a:pPr algn="ctr">
              <a:lnSpc>
                <a:spcPct val="90000"/>
              </a:lnSpc>
            </a:pPr>
            <a:r>
              <a:rPr lang="lt-LT" sz="3800">
                <a:solidFill>
                  <a:srgbClr val="ffffff"/>
                </a:solidFill>
                <a:latin typeface="Calibri"/>
              </a:rPr>
              <a:t>1 sritis. Rezultatai</a:t>
            </a:r>
            <a:endParaRPr/>
          </a:p>
        </p:txBody>
      </p:sp>
      <p:sp>
        <p:nvSpPr>
          <p:cNvPr id="84" name="CustomShape 2"/>
          <p:cNvSpPr/>
          <p:nvPr/>
        </p:nvSpPr>
        <p:spPr>
          <a:xfrm>
            <a:off x="6682680" y="1820160"/>
            <a:ext cx="3512880" cy="2107800"/>
          </a:xfrm>
          <a:prstGeom prst="rect">
            <a:avLst/>
          </a:prstGeom>
          <a:solidFill>
            <a:srgbClr val="5b9bd5"/>
          </a:solidFill>
          <a:ln w="12600">
            <a:solidFill>
              <a:srgbClr val="ffffff"/>
            </a:solidFill>
            <a:miter/>
          </a:ln>
        </p:spPr>
        <p:txBody>
          <a:bodyPr anchor="ctr" bIns="144720" lIns="144720" rIns="144720" tIns="144720"/>
          <a:p>
            <a:pPr algn="ctr">
              <a:lnSpc>
                <a:spcPct val="90000"/>
              </a:lnSpc>
            </a:pPr>
            <a:r>
              <a:rPr lang="lt-LT" sz="3800">
                <a:solidFill>
                  <a:srgbClr val="ffffff"/>
                </a:solidFill>
                <a:latin typeface="Calibri"/>
              </a:rPr>
              <a:t>2 sritis. Ugdymas(is) ir mokinių patirtys</a:t>
            </a:r>
            <a:endParaRPr/>
          </a:p>
        </p:txBody>
      </p:sp>
      <p:sp>
        <p:nvSpPr>
          <p:cNvPr id="85" name="CustomShape 3"/>
          <p:cNvSpPr/>
          <p:nvPr/>
        </p:nvSpPr>
        <p:spPr>
          <a:xfrm>
            <a:off x="2818080" y="4279680"/>
            <a:ext cx="3512880" cy="2107800"/>
          </a:xfrm>
          <a:prstGeom prst="rect">
            <a:avLst/>
          </a:prstGeom>
          <a:solidFill>
            <a:srgbClr val="70ad47"/>
          </a:solidFill>
          <a:ln w="19080">
            <a:solidFill>
              <a:srgbClr val="ffffff"/>
            </a:solidFill>
            <a:miter/>
          </a:ln>
        </p:spPr>
        <p:txBody>
          <a:bodyPr anchor="ctr" bIns="144720" lIns="144720" rIns="144720" tIns="144720"/>
          <a:p>
            <a:pPr algn="ctr">
              <a:lnSpc>
                <a:spcPct val="90000"/>
              </a:lnSpc>
            </a:pPr>
            <a:r>
              <a:rPr lang="lt-LT" sz="3800">
                <a:solidFill>
                  <a:srgbClr val="ffffff"/>
                </a:solidFill>
                <a:latin typeface="Calibri"/>
              </a:rPr>
              <a:t>3 sritis. Ugdymo aplinkos (3.29)</a:t>
            </a:r>
            <a:endParaRPr/>
          </a:p>
        </p:txBody>
      </p:sp>
      <p:sp>
        <p:nvSpPr>
          <p:cNvPr id="86" name="CustomShape 4"/>
          <p:cNvSpPr/>
          <p:nvPr/>
        </p:nvSpPr>
        <p:spPr>
          <a:xfrm>
            <a:off x="6682680" y="4279680"/>
            <a:ext cx="3512880" cy="2107800"/>
          </a:xfrm>
          <a:prstGeom prst="rect">
            <a:avLst/>
          </a:prstGeom>
          <a:solidFill>
            <a:srgbClr val="5b9bd5"/>
          </a:solidFill>
          <a:ln w="12600">
            <a:solidFill>
              <a:srgbClr val="ffffff"/>
            </a:solidFill>
            <a:miter/>
          </a:ln>
        </p:spPr>
        <p:txBody>
          <a:bodyPr anchor="ctr" bIns="144720" lIns="144720" rIns="144720" tIns="144720"/>
          <a:p>
            <a:pPr algn="ctr">
              <a:lnSpc>
                <a:spcPct val="90000"/>
              </a:lnSpc>
            </a:pPr>
            <a:r>
              <a:rPr lang="lt-LT" sz="3800">
                <a:solidFill>
                  <a:srgbClr val="ffffff"/>
                </a:solidFill>
                <a:latin typeface="Calibri"/>
              </a:rPr>
              <a:t>4 sritis. Lyderystė ir vadyba</a:t>
            </a:r>
            <a:endParaRPr/>
          </a:p>
        </p:txBody>
      </p:sp>
      <p:sp>
        <p:nvSpPr>
          <p:cNvPr id="87" name="TextShape 5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lang="lt-LT" sz="4400">
                <a:solidFill>
                  <a:srgbClr val="000000"/>
                </a:solidFill>
                <a:latin typeface="Calibri Light"/>
              </a:rPr>
              <a:t>Aukščiausiai įvertinta sritis</a:t>
            </a:r>
            <a:endParaRPr/>
          </a:p>
        </p:txBody>
      </p:sp>
      <p:sp>
        <p:nvSpPr>
          <p:cNvPr id="88" name="TextShape 6"/>
          <p:cNvSpPr txBox="1"/>
          <p:nvPr/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</p:txBody>
      </p:sp>
    </p:spTree>
  </p:cSld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CustomShape 1"/>
          <p:cNvSpPr/>
          <p:nvPr/>
        </p:nvSpPr>
        <p:spPr>
          <a:xfrm>
            <a:off x="2818080" y="1820160"/>
            <a:ext cx="3512880" cy="2107800"/>
          </a:xfrm>
          <a:prstGeom prst="rect">
            <a:avLst/>
          </a:prstGeom>
          <a:solidFill>
            <a:srgbClr val="ed7d31"/>
          </a:solidFill>
          <a:ln w="19080">
            <a:solidFill>
              <a:srgbClr val="ffffff"/>
            </a:solidFill>
            <a:miter/>
          </a:ln>
        </p:spPr>
        <p:txBody>
          <a:bodyPr anchor="ctr" bIns="125640" lIns="125640" rIns="125640" tIns="125640"/>
          <a:p>
            <a:pPr algn="ctr">
              <a:lnSpc>
                <a:spcPct val="90000"/>
              </a:lnSpc>
            </a:pPr>
            <a:r>
              <a:rPr lang="lt-LT" sz="3300">
                <a:solidFill>
                  <a:srgbClr val="ffffff"/>
                </a:solidFill>
                <a:latin typeface="Calibri"/>
              </a:rPr>
              <a:t>1 sritis. Rezultatai (2.95)</a:t>
            </a:r>
            <a:endParaRPr/>
          </a:p>
        </p:txBody>
      </p:sp>
      <p:sp>
        <p:nvSpPr>
          <p:cNvPr id="90" name="CustomShape 2"/>
          <p:cNvSpPr/>
          <p:nvPr/>
        </p:nvSpPr>
        <p:spPr>
          <a:xfrm>
            <a:off x="6682680" y="1820160"/>
            <a:ext cx="3512880" cy="2107800"/>
          </a:xfrm>
          <a:prstGeom prst="rect">
            <a:avLst/>
          </a:prstGeom>
          <a:solidFill>
            <a:srgbClr val="5b9bd5"/>
          </a:solidFill>
          <a:ln w="12600">
            <a:solidFill>
              <a:srgbClr val="ffffff"/>
            </a:solidFill>
            <a:miter/>
          </a:ln>
        </p:spPr>
        <p:txBody>
          <a:bodyPr anchor="ctr" bIns="125640" lIns="125640" rIns="125640" tIns="125640"/>
          <a:p>
            <a:pPr algn="ctr">
              <a:lnSpc>
                <a:spcPct val="90000"/>
              </a:lnSpc>
            </a:pPr>
            <a:r>
              <a:rPr lang="lt-LT" sz="3300">
                <a:solidFill>
                  <a:srgbClr val="ffffff"/>
                </a:solidFill>
                <a:latin typeface="Calibri"/>
              </a:rPr>
              <a:t>2 sritis. Ugdymas(is) ir mokinių patirtys (3.26)</a:t>
            </a:r>
            <a:endParaRPr/>
          </a:p>
        </p:txBody>
      </p:sp>
      <p:sp>
        <p:nvSpPr>
          <p:cNvPr id="91" name="CustomShape 3"/>
          <p:cNvSpPr/>
          <p:nvPr/>
        </p:nvSpPr>
        <p:spPr>
          <a:xfrm>
            <a:off x="2818080" y="4279680"/>
            <a:ext cx="3512880" cy="2107800"/>
          </a:xfrm>
          <a:prstGeom prst="rect">
            <a:avLst/>
          </a:prstGeom>
          <a:solidFill>
            <a:srgbClr val="5b9bd5"/>
          </a:solidFill>
          <a:ln w="12600">
            <a:solidFill>
              <a:srgbClr val="ffffff"/>
            </a:solidFill>
            <a:miter/>
          </a:ln>
        </p:spPr>
        <p:txBody>
          <a:bodyPr anchor="ctr" bIns="125640" lIns="125640" rIns="125640" tIns="125640"/>
          <a:p>
            <a:pPr algn="ctr">
              <a:lnSpc>
                <a:spcPct val="90000"/>
              </a:lnSpc>
            </a:pPr>
            <a:r>
              <a:rPr lang="lt-LT" sz="3300">
                <a:solidFill>
                  <a:srgbClr val="ffffff"/>
                </a:solidFill>
                <a:latin typeface="Calibri"/>
              </a:rPr>
              <a:t>3 sritis. Ugdymo aplinkos (3.29)</a:t>
            </a:r>
            <a:endParaRPr/>
          </a:p>
        </p:txBody>
      </p:sp>
      <p:sp>
        <p:nvSpPr>
          <p:cNvPr id="92" name="CustomShape 4"/>
          <p:cNvSpPr/>
          <p:nvPr/>
        </p:nvSpPr>
        <p:spPr>
          <a:xfrm>
            <a:off x="6682680" y="4279680"/>
            <a:ext cx="3512880" cy="2107800"/>
          </a:xfrm>
          <a:prstGeom prst="rect">
            <a:avLst/>
          </a:prstGeom>
          <a:solidFill>
            <a:srgbClr val="5b9bd5"/>
          </a:solidFill>
          <a:ln w="12600">
            <a:solidFill>
              <a:srgbClr val="ffffff"/>
            </a:solidFill>
            <a:miter/>
          </a:ln>
        </p:spPr>
        <p:txBody>
          <a:bodyPr anchor="ctr" bIns="125640" lIns="125640" rIns="125640" tIns="125640"/>
          <a:p>
            <a:pPr algn="ctr">
              <a:lnSpc>
                <a:spcPct val="90000"/>
              </a:lnSpc>
            </a:pPr>
            <a:r>
              <a:rPr lang="lt-LT" sz="3300">
                <a:solidFill>
                  <a:srgbClr val="ffffff"/>
                </a:solidFill>
                <a:latin typeface="Calibri"/>
              </a:rPr>
              <a:t>4 sritis. Lyderystė ir vadyba (3.21)</a:t>
            </a:r>
            <a:endParaRPr/>
          </a:p>
        </p:txBody>
      </p:sp>
      <p:sp>
        <p:nvSpPr>
          <p:cNvPr id="93" name="TextShape 5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lang="lt-LT" sz="4400">
                <a:solidFill>
                  <a:srgbClr val="000000"/>
                </a:solidFill>
                <a:latin typeface="Calibri Light"/>
              </a:rPr>
              <a:t>Žemiausiai įvertinta sritis</a:t>
            </a:r>
            <a:endParaRPr/>
          </a:p>
        </p:txBody>
      </p:sp>
      <p:sp>
        <p:nvSpPr>
          <p:cNvPr id="94" name="TextShape 6"/>
          <p:cNvSpPr txBox="1"/>
          <p:nvPr/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</p:txBody>
      </p:sp>
    </p:spTree>
  </p:cSld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lang="lt-LT" sz="4400">
                <a:solidFill>
                  <a:srgbClr val="000000"/>
                </a:solidFill>
                <a:latin typeface="Calibri Light"/>
              </a:rPr>
              <a:t>Sričių lygių palyginimas</a:t>
            </a:r>
            <a:endParaRPr/>
          </a:p>
        </p:txBody>
      </p:sp>
      <p:graphicFrame>
        <p:nvGraphicFramePr>
          <p:cNvPr id="96" name="Table 2"/>
          <p:cNvGraphicFramePr/>
          <p:nvPr/>
        </p:nvGraphicFramePr>
        <p:xfrm>
          <a:off x="1027080" y="1630800"/>
          <a:ext cx="2273040" cy="4547880"/>
        </p:xfrm>
        <a:graphic>
          <a:graphicData uri="http://schemas.openxmlformats.org/drawingml/2006/table">
            <a:tbl>
              <a:tblPr/>
              <a:tblGrid>
                <a:gridCol w="1733760"/>
                <a:gridCol w="539280"/>
              </a:tblGrid>
              <a:tr h="576000">
                <a:tc>
                  <a:txBody>
                    <a:bodyPr anchor="b" bIns="0" lIns="9360" rIns="9360" tIns="9360" wrap="none"/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lt-LT" sz="2000">
                          <a:solidFill>
                            <a:srgbClr val="000000"/>
                          </a:solidFill>
                          <a:latin typeface="Calibri"/>
                        </a:rPr>
                        <a:t>Sritis</a:t>
                      </a:r>
                      <a:endParaRPr/>
                    </a:p>
                  </a:txBody>
                  <a:tcPr/>
                </a:tc>
                <a:tc>
                  <a:txBody>
                    <a:bodyPr anchor="b" bIns="0" lIns="9360" rIns="9360" tIns="9360" wrap="none"/>
                    <a:p>
                      <a:pPr>
                        <a:lnSpc>
                          <a:spcPct val="100000"/>
                        </a:lnSpc>
                      </a:pPr>
                      <a:r>
                        <a:rPr b="1" lang="lt-LT" sz="2000">
                          <a:solidFill>
                            <a:srgbClr val="000000"/>
                          </a:solidFill>
                          <a:latin typeface="Calibri"/>
                        </a:rPr>
                        <a:t>Lygis</a:t>
                      </a:r>
                      <a:endParaRPr/>
                    </a:p>
                  </a:txBody>
                  <a:tcPr/>
                </a:tc>
              </a:tr>
              <a:tr h="510120">
                <a:tc>
                  <a:txBody>
                    <a:bodyPr anchor="ctr" bIns="0" lIns="9360" rIns="9360" tIns="9360" wrap="none"/>
                    <a:p>
                      <a:pPr>
                        <a:lnSpc>
                          <a:spcPct val="100000"/>
                        </a:lnSpc>
                      </a:pPr>
                      <a:r>
                        <a:rPr lang="lt-LT" sz="2000">
                          <a:solidFill>
                            <a:srgbClr val="000000"/>
                          </a:solidFill>
                          <a:latin typeface="Calibri"/>
                        </a:rPr>
                        <a:t>1 sritis. Rezultatai</a:t>
                      </a:r>
                      <a:endParaRPr/>
                    </a:p>
                  </a:txBody>
                  <a:tcPr/>
                </a:tc>
                <a:tc>
                  <a:txBody>
                    <a:bodyPr anchor="ctr" bIns="0" lIns="9360" rIns="9360" tIns="9360" wrap="none"/>
                    <a:p>
                      <a:pPr>
                        <a:lnSpc>
                          <a:spcPct val="100000"/>
                        </a:lnSpc>
                      </a:pPr>
                      <a:r>
                        <a:rPr lang="lt-LT" sz="2000">
                          <a:solidFill>
                            <a:srgbClr val="000000"/>
                          </a:solidFill>
                          <a:latin typeface="Calibri"/>
                        </a:rPr>
                        <a:t>2.95</a:t>
                      </a:r>
                      <a:endParaRPr/>
                    </a:p>
                  </a:txBody>
                  <a:tcPr/>
                </a:tc>
              </a:tr>
              <a:tr h="1475640">
                <a:tc>
                  <a:txBody>
                    <a:bodyPr anchor="ctr" bIns="0" lIns="9360" rIns="9360" tIns="9360" wrap="none"/>
                    <a:p>
                      <a:pPr>
                        <a:lnSpc>
                          <a:spcPct val="100000"/>
                        </a:lnSpc>
                      </a:pPr>
                      <a:r>
                        <a:rPr lang="lt-LT" sz="2000">
                          <a:solidFill>
                            <a:srgbClr val="000000"/>
                          </a:solidFill>
                          <a:latin typeface="Calibri"/>
                        </a:rPr>
                        <a:t>2 sritis. Ugdymas(is) ir mokinių patirtys</a:t>
                      </a:r>
                      <a:endParaRPr/>
                    </a:p>
                  </a:txBody>
                  <a:tcPr/>
                </a:tc>
                <a:tc>
                  <a:txBody>
                    <a:bodyPr anchor="ctr" bIns="0" lIns="9360" rIns="9360" tIns="9360" wrap="none"/>
                    <a:p>
                      <a:pPr>
                        <a:lnSpc>
                          <a:spcPct val="100000"/>
                        </a:lnSpc>
                      </a:pPr>
                      <a:r>
                        <a:rPr lang="lt-LT" sz="2000">
                          <a:solidFill>
                            <a:srgbClr val="000000"/>
                          </a:solidFill>
                          <a:latin typeface="Calibri"/>
                        </a:rPr>
                        <a:t>3.26</a:t>
                      </a:r>
                      <a:endParaRPr/>
                    </a:p>
                  </a:txBody>
                  <a:tcPr/>
                </a:tc>
              </a:tr>
              <a:tr h="992880">
                <a:tc>
                  <a:txBody>
                    <a:bodyPr anchor="ctr" bIns="0" lIns="9360" rIns="9360" tIns="9360" wrap="none"/>
                    <a:p>
                      <a:pPr>
                        <a:lnSpc>
                          <a:spcPct val="100000"/>
                        </a:lnSpc>
                      </a:pPr>
                      <a:r>
                        <a:rPr lang="lt-LT" sz="2000">
                          <a:solidFill>
                            <a:srgbClr val="000000"/>
                          </a:solidFill>
                          <a:latin typeface="Calibri"/>
                        </a:rPr>
                        <a:t>3 sritis. Ugdymo aplinkos</a:t>
                      </a:r>
                      <a:endParaRPr/>
                    </a:p>
                  </a:txBody>
                  <a:tcPr/>
                </a:tc>
                <a:tc>
                  <a:txBody>
                    <a:bodyPr anchor="ctr" bIns="0" lIns="9360" rIns="9360" tIns="9360" wrap="none"/>
                    <a:p>
                      <a:pPr>
                        <a:lnSpc>
                          <a:spcPct val="100000"/>
                        </a:lnSpc>
                      </a:pPr>
                      <a:r>
                        <a:rPr lang="lt-LT" sz="2000">
                          <a:solidFill>
                            <a:srgbClr val="000000"/>
                          </a:solidFill>
                          <a:latin typeface="Calibri"/>
                        </a:rPr>
                        <a:t>3.29</a:t>
                      </a:r>
                      <a:endParaRPr/>
                    </a:p>
                  </a:txBody>
                  <a:tcPr/>
                </a:tc>
              </a:tr>
              <a:tr h="993240">
                <a:tc>
                  <a:txBody>
                    <a:bodyPr anchor="ctr" bIns="0" lIns="9360" rIns="9360" tIns="9360" wrap="none"/>
                    <a:p>
                      <a:pPr>
                        <a:lnSpc>
                          <a:spcPct val="100000"/>
                        </a:lnSpc>
                      </a:pPr>
                      <a:r>
                        <a:rPr lang="lt-LT" sz="2000">
                          <a:solidFill>
                            <a:srgbClr val="000000"/>
                          </a:solidFill>
                          <a:latin typeface="Calibri"/>
                        </a:rPr>
                        <a:t>4 sritis. Lyderystė ir vadyba</a:t>
                      </a:r>
                      <a:endParaRPr/>
                    </a:p>
                  </a:txBody>
                  <a:tcPr/>
                </a:tc>
                <a:tc>
                  <a:txBody>
                    <a:bodyPr anchor="ctr" bIns="0" lIns="9360" rIns="9360" tIns="9360" wrap="none"/>
                    <a:p>
                      <a:pPr>
                        <a:lnSpc>
                          <a:spcPct val="100000"/>
                        </a:lnSpc>
                      </a:pPr>
                      <a:r>
                        <a:rPr lang="lt-LT" sz="2000">
                          <a:solidFill>
                            <a:srgbClr val="000000"/>
                          </a:solidFill>
                          <a:latin typeface="Calibri"/>
                        </a:rPr>
                        <a:t>3.21</a:t>
                      </a:r>
                      <a:endParaRPr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7" name="Chart 4"/>
          <p:cNvGraphicFramePr/>
          <p:nvPr/>
        </p:nvGraphicFramePr>
        <p:xfrm>
          <a:off x="3318120" y="1619640"/>
          <a:ext cx="7610760" cy="45453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</p:spTree>
  </p:cSld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TextShape 1"/>
          <p:cNvSpPr txBox="1"/>
          <p:nvPr/>
        </p:nvSpPr>
        <p:spPr>
          <a:xfrm>
            <a:off x="838080" y="2572560"/>
            <a:ext cx="10515240" cy="132516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lang="lt-LT" sz="4400">
                <a:solidFill>
                  <a:srgbClr val="000000"/>
                </a:solidFill>
                <a:latin typeface="Calibri Light"/>
              </a:rPr>
              <a:t>Temų lygių palyginimas</a:t>
            </a:r>
            <a:endParaRPr/>
          </a:p>
        </p:txBody>
      </p:sp>
    </p:spTree>
  </p:cSld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lang="lt-LT" sz="4400">
                <a:solidFill>
                  <a:srgbClr val="000000"/>
                </a:solidFill>
                <a:latin typeface="Calibri Light"/>
              </a:rPr>
              <a:t>1 srities (Rezultatai) temų lygiai </a:t>
            </a:r>
            <a:endParaRPr/>
          </a:p>
        </p:txBody>
      </p:sp>
      <p:graphicFrame>
        <p:nvGraphicFramePr>
          <p:cNvPr id="100" name="Chart 4"/>
          <p:cNvGraphicFramePr/>
          <p:nvPr/>
        </p:nvGraphicFramePr>
        <p:xfrm>
          <a:off x="2786760" y="1690560"/>
          <a:ext cx="6905520" cy="45878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</p:spTree>
  </p:cSld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lang="lt-LT" sz="4400">
                <a:solidFill>
                  <a:srgbClr val="000000"/>
                </a:solidFill>
                <a:latin typeface="Calibri Light"/>
              </a:rPr>
              <a:t>2 srities (Ugdymas(is) ir mokinių patirtys) temų lygiai </a:t>
            </a:r>
            <a:endParaRPr/>
          </a:p>
        </p:txBody>
      </p:sp>
      <p:graphicFrame>
        <p:nvGraphicFramePr>
          <p:cNvPr id="102" name="Chart 4"/>
          <p:cNvGraphicFramePr/>
          <p:nvPr/>
        </p:nvGraphicFramePr>
        <p:xfrm>
          <a:off x="1558800" y="1690560"/>
          <a:ext cx="9152280" cy="4544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</p:spTree>
  </p:cSld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lang="lt-LT" sz="4400">
                <a:solidFill>
                  <a:srgbClr val="000000"/>
                </a:solidFill>
                <a:latin typeface="Calibri Light"/>
              </a:rPr>
              <a:t>3 srities (Ugdymo aplinkos) temų lygiai </a:t>
            </a:r>
            <a:endParaRPr/>
          </a:p>
        </p:txBody>
      </p:sp>
      <p:graphicFrame>
        <p:nvGraphicFramePr>
          <p:cNvPr id="104" name="Chart 3"/>
          <p:cNvGraphicFramePr/>
          <p:nvPr/>
        </p:nvGraphicFramePr>
        <p:xfrm>
          <a:off x="2342520" y="1690560"/>
          <a:ext cx="7384680" cy="41450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</p:spTree>
  </p:cSld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